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handoutMasterIdLst>
    <p:handoutMasterId r:id="rId48"/>
  </p:handoutMasterIdLst>
  <p:sldIdLst>
    <p:sldId id="278" r:id="rId2"/>
    <p:sldId id="279" r:id="rId3"/>
    <p:sldId id="280" r:id="rId4"/>
    <p:sldId id="281" r:id="rId5"/>
    <p:sldId id="335" r:id="rId6"/>
    <p:sldId id="283" r:id="rId7"/>
    <p:sldId id="287" r:id="rId8"/>
    <p:sldId id="284" r:id="rId9"/>
    <p:sldId id="316" r:id="rId10"/>
    <p:sldId id="317" r:id="rId11"/>
    <p:sldId id="286" r:id="rId12"/>
    <p:sldId id="288" r:id="rId13"/>
    <p:sldId id="289" r:id="rId14"/>
    <p:sldId id="276" r:id="rId15"/>
    <p:sldId id="336" r:id="rId16"/>
    <p:sldId id="290" r:id="rId17"/>
    <p:sldId id="318" r:id="rId18"/>
    <p:sldId id="291" r:id="rId19"/>
    <p:sldId id="337" r:id="rId20"/>
    <p:sldId id="338" r:id="rId21"/>
    <p:sldId id="319" r:id="rId22"/>
    <p:sldId id="320" r:id="rId23"/>
    <p:sldId id="322" r:id="rId24"/>
    <p:sldId id="323" r:id="rId25"/>
    <p:sldId id="294" r:id="rId26"/>
    <p:sldId id="326" r:id="rId27"/>
    <p:sldId id="297" r:id="rId28"/>
    <p:sldId id="298" r:id="rId29"/>
    <p:sldId id="299" r:id="rId30"/>
    <p:sldId id="339" r:id="rId31"/>
    <p:sldId id="300" r:id="rId32"/>
    <p:sldId id="340" r:id="rId33"/>
    <p:sldId id="327" r:id="rId34"/>
    <p:sldId id="328" r:id="rId35"/>
    <p:sldId id="329" r:id="rId36"/>
    <p:sldId id="306" r:id="rId37"/>
    <p:sldId id="330" r:id="rId38"/>
    <p:sldId id="332" r:id="rId39"/>
    <p:sldId id="334" r:id="rId40"/>
    <p:sldId id="333" r:id="rId41"/>
    <p:sldId id="310" r:id="rId42"/>
    <p:sldId id="311" r:id="rId43"/>
    <p:sldId id="314" r:id="rId44"/>
    <p:sldId id="313" r:id="rId45"/>
    <p:sldId id="312"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3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Merritt" initials="PM [6]" lastIdx="1" clrIdx="0"/>
  <p:cmAuthor id="2" name="Gia Lyons" initials="" lastIdx="2" clrIdx="1"/>
  <p:cmAuthor id="3" name="Patrick Merritt" initials="PM [8]"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BD468"/>
    <a:srgbClr val="FFAD1A"/>
    <a:srgbClr val="5F3C00"/>
    <a:srgbClr val="212121"/>
    <a:srgbClr val="149380"/>
    <a:srgbClr val="D63700"/>
    <a:srgbClr val="3880FF"/>
    <a:srgbClr val="EEEEEE"/>
    <a:srgbClr val="E6E6E6"/>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791" autoAdjust="0"/>
    <p:restoredTop sz="68646" autoAdjust="0"/>
  </p:normalViewPr>
  <p:slideViewPr>
    <p:cSldViewPr snapToGrid="0" snapToObjects="1">
      <p:cViewPr varScale="1">
        <p:scale>
          <a:sx n="112" d="100"/>
          <a:sy n="112" d="100"/>
        </p:scale>
        <p:origin x="824" y="184"/>
      </p:cViewPr>
      <p:guideLst>
        <p:guide orient="horz" pos="1620"/>
        <p:guide pos="2880"/>
        <p:guide orient="horz" pos="3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46E7D8C-AB61-F243-AE82-3AAECE43B5C6}" type="datetimeFigureOut">
              <a:rPr lang="en-US" smtClean="0"/>
              <a:t>10/11/17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63E2A4-DAC8-8D42-BBEC-1F9AD37D2705}" type="slidenum">
              <a:rPr lang="en-US" smtClean="0"/>
              <a:t>‹#›</a:t>
            </a:fld>
            <a:endParaRPr lang="en-US"/>
          </a:p>
        </p:txBody>
      </p:sp>
    </p:spTree>
    <p:extLst>
      <p:ext uri="{BB962C8B-B14F-4D97-AF65-F5344CB8AC3E}">
        <p14:creationId xmlns:p14="http://schemas.microsoft.com/office/powerpoint/2010/main" val="26736615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40A832-CC87-9944-A0C5-ED42407A2D97}" type="datetimeFigureOut">
              <a:rPr lang="en-US" smtClean="0"/>
              <a:t>10/11/17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3C3CA7-EEE6-F342-88A0-E0648D4D46AC}" type="slidenum">
              <a:rPr lang="en-US" smtClean="0"/>
              <a:t>‹#›</a:t>
            </a:fld>
            <a:endParaRPr lang="en-US"/>
          </a:p>
        </p:txBody>
      </p:sp>
    </p:spTree>
    <p:extLst>
      <p:ext uri="{BB962C8B-B14F-4D97-AF65-F5344CB8AC3E}">
        <p14:creationId xmlns:p14="http://schemas.microsoft.com/office/powerpoint/2010/main" val="243478969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afternoon everyone</a:t>
            </a:r>
          </a:p>
          <a:p>
            <a:endParaRPr lang="en-US" dirty="0" smtClean="0"/>
          </a:p>
          <a:p>
            <a:r>
              <a:rPr lang="en-US" dirty="0" smtClean="0"/>
              <a:t>I’m James Pogran, a Senior Software</a:t>
            </a:r>
            <a:r>
              <a:rPr lang="en-US" baseline="0" dirty="0" smtClean="0"/>
              <a:t> Engineer on the Windows team here at Puppet</a:t>
            </a:r>
          </a:p>
          <a:p>
            <a:endParaRPr lang="en-US" baseline="0" dirty="0" smtClean="0"/>
          </a:p>
          <a:p>
            <a:r>
              <a:rPr lang="en-US" baseline="0" dirty="0" smtClean="0"/>
              <a:t>I’m going to talk to you </a:t>
            </a:r>
            <a:r>
              <a:rPr lang="en-US" baseline="0" dirty="0" smtClean="0"/>
              <a:t>about </a:t>
            </a:r>
            <a:r>
              <a:rPr lang="en-US" baseline="0" dirty="0" smtClean="0"/>
              <a:t>using Puppet and DSC to report on Environment change</a:t>
            </a:r>
            <a:endParaRPr lang="en-US" dirty="0" smtClean="0"/>
          </a:p>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a:t>
            </a:fld>
            <a:endParaRPr lang="en-US"/>
          </a:p>
        </p:txBody>
      </p:sp>
    </p:spTree>
    <p:extLst>
      <p:ext uri="{BB962C8B-B14F-4D97-AF65-F5344CB8AC3E}">
        <p14:creationId xmlns:p14="http://schemas.microsoft.com/office/powerpoint/2010/main" val="1789612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We </a:t>
            </a:r>
            <a:r>
              <a:rPr lang="en-US" sz="1200" b="0" kern="1200" dirty="0" smtClean="0">
                <a:solidFill>
                  <a:schemeClr val="tx1"/>
                </a:solidFill>
                <a:effectLst/>
                <a:latin typeface="+mn-lt"/>
                <a:ea typeface="+mn-ea"/>
                <a:cs typeface="+mn-cs"/>
              </a:rPr>
              <a:t>also measure </a:t>
            </a:r>
            <a:r>
              <a:rPr lang="en-US" sz="1200" b="0" kern="1200" dirty="0" smtClean="0">
                <a:solidFill>
                  <a:schemeClr val="tx1"/>
                </a:solidFill>
                <a:effectLst/>
                <a:latin typeface="+mn-lt"/>
                <a:ea typeface="+mn-ea"/>
                <a:cs typeface="+mn-cs"/>
              </a:rPr>
              <a:t>on stability of systems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Stability is measured by how quickly the system can recover from downtime and how many changes succeed, versus how many fail.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High performers were 96x faster to</a:t>
            </a:r>
            <a:r>
              <a:rPr lang="en-US" sz="1200" b="0" kern="1200" baseline="0" dirty="0" smtClean="0">
                <a:solidFill>
                  <a:schemeClr val="tx1"/>
                </a:solidFill>
                <a:effectLst/>
                <a:latin typeface="+mn-lt"/>
                <a:ea typeface="+mn-ea"/>
                <a:cs typeface="+mn-cs"/>
              </a:rPr>
              <a:t> recover from downtime</a:t>
            </a:r>
            <a:endParaRPr lang="en-US" dirty="0" smtClean="0"/>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And </a:t>
            </a:r>
            <a:r>
              <a:rPr lang="en-US" sz="1200" b="0" kern="1200" dirty="0" smtClean="0">
                <a:solidFill>
                  <a:schemeClr val="tx1"/>
                </a:solidFill>
                <a:effectLst/>
                <a:latin typeface="+mn-lt"/>
                <a:ea typeface="+mn-ea"/>
                <a:cs typeface="+mn-cs"/>
              </a:rPr>
              <a:t>they had 5x</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lower change failure </a:t>
            </a:r>
            <a:r>
              <a:rPr lang="en-US" sz="1200" b="0" kern="1200" dirty="0" smtClean="0">
                <a:solidFill>
                  <a:schemeClr val="tx1"/>
                </a:solidFill>
                <a:effectLst/>
                <a:latin typeface="+mn-lt"/>
                <a:ea typeface="+mn-ea"/>
                <a:cs typeface="+mn-cs"/>
              </a:rPr>
              <a:t>rate</a:t>
            </a:r>
            <a:endParaRPr lang="en-US" sz="1200" b="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0495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So that says why it's important, but how do you get</a:t>
            </a:r>
            <a:r>
              <a:rPr lang="en-US" sz="1200" b="0" kern="1200" baseline="0" dirty="0" smtClean="0">
                <a:solidFill>
                  <a:schemeClr val="tx1"/>
                </a:solidFill>
                <a:effectLst/>
                <a:latin typeface="+mn-lt"/>
                <a:ea typeface="+mn-ea"/>
                <a:cs typeface="+mn-cs"/>
              </a:rPr>
              <a:t> there</a:t>
            </a:r>
            <a:r>
              <a:rPr lang="en-US" sz="1200" b="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You want to get the most out of your time and effort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Doing more with less sounds like a cliché, but it</a:t>
            </a:r>
            <a:r>
              <a:rPr lang="mr-IN" sz="1200" b="0" kern="1200" dirty="0" smtClean="0">
                <a:solidFill>
                  <a:schemeClr val="tx1"/>
                </a:solidFill>
                <a:effectLst/>
                <a:latin typeface="+mn-lt"/>
                <a:ea typeface="+mn-ea"/>
                <a:cs typeface="+mn-cs"/>
              </a:rPr>
              <a:t>’</a:t>
            </a:r>
            <a:r>
              <a:rPr lang="en-US" sz="1200" b="0" kern="1200" dirty="0" smtClean="0">
                <a:solidFill>
                  <a:schemeClr val="tx1"/>
                </a:solidFill>
                <a:effectLst/>
                <a:latin typeface="+mn-lt"/>
                <a:ea typeface="+mn-ea"/>
                <a:cs typeface="+mn-cs"/>
              </a:rPr>
              <a:t>s a fact of life for any sysadmin or developer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Time</a:t>
            </a:r>
            <a:r>
              <a:rPr lang="en-US" sz="1200" b="0" kern="1200" baseline="0" dirty="0" smtClean="0">
                <a:solidFill>
                  <a:schemeClr val="tx1"/>
                </a:solidFill>
                <a:effectLst/>
                <a:latin typeface="+mn-lt"/>
                <a:ea typeface="+mn-ea"/>
                <a:cs typeface="+mn-cs"/>
              </a:rPr>
              <a:t> and resource constraints require flexibility and resourcefulness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You don’t have time to mess around, you need to know what is happening so you can get things working fast</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83C3CA7-EEE6-F342-88A0-E0648D4D46AC}" type="slidenum">
              <a:rPr lang="en-US" smtClean="0"/>
              <a:t>11</a:t>
            </a:fld>
            <a:endParaRPr lang="en-US"/>
          </a:p>
        </p:txBody>
      </p:sp>
    </p:spTree>
    <p:extLst>
      <p:ext uri="{BB962C8B-B14F-4D97-AF65-F5344CB8AC3E}">
        <p14:creationId xmlns:p14="http://schemas.microsoft.com/office/powerpoint/2010/main" val="29616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better things to do than look at through log files</a:t>
            </a:r>
            <a:r>
              <a:rPr lang="en-US" baseline="0" dirty="0" smtClean="0"/>
              <a:t> yourself, on many different servers, with different access methods, accounts, </a:t>
            </a:r>
            <a:r>
              <a:rPr lang="en-US" baseline="0" dirty="0" err="1" smtClean="0"/>
              <a:t>etc</a:t>
            </a:r>
            <a:endParaRPr lang="en-US" baseline="0" dirty="0" smtClean="0"/>
          </a:p>
          <a:p>
            <a:endParaRPr lang="en-US" baseline="0" dirty="0" smtClean="0"/>
          </a:p>
          <a:p>
            <a:r>
              <a:rPr lang="en-US" sz="1200" b="0" i="0" kern="1200" dirty="0" smtClean="0">
                <a:solidFill>
                  <a:schemeClr val="tx1"/>
                </a:solidFill>
                <a:effectLst/>
                <a:latin typeface="+mn-lt"/>
                <a:ea typeface="+mn-ea"/>
                <a:cs typeface="+mn-cs"/>
              </a:rPr>
              <a:t>Seeing changes across your environment in an easily accessible manner reduces the amount of time you</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spend verifying the change.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don't have to manually check the state because the data is already collected for you. </a:t>
            </a:r>
          </a:p>
        </p:txBody>
      </p:sp>
      <p:sp>
        <p:nvSpPr>
          <p:cNvPr id="4" name="Slide Number Placeholder 3"/>
          <p:cNvSpPr>
            <a:spLocks noGrp="1"/>
          </p:cNvSpPr>
          <p:nvPr>
            <p:ph type="sldNum" sz="quarter" idx="10"/>
          </p:nvPr>
        </p:nvSpPr>
        <p:spPr/>
        <p:txBody>
          <a:bodyPr/>
          <a:lstStyle/>
          <a:p>
            <a:fld id="{383C3CA7-EEE6-F342-88A0-E0648D4D46AC}" type="slidenum">
              <a:rPr lang="en-US" smtClean="0"/>
              <a:t>12</a:t>
            </a:fld>
            <a:endParaRPr lang="en-US"/>
          </a:p>
        </p:txBody>
      </p:sp>
    </p:spTree>
    <p:extLst>
      <p:ext uri="{BB962C8B-B14F-4D97-AF65-F5344CB8AC3E}">
        <p14:creationId xmlns:p14="http://schemas.microsoft.com/office/powerpoint/2010/main" val="652298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And lastly, history</a:t>
            </a:r>
            <a:r>
              <a:rPr lang="en-US" sz="1200" b="0" kern="1200" baseline="0" dirty="0" smtClean="0">
                <a:solidFill>
                  <a:schemeClr val="tx1"/>
                </a:solidFill>
                <a:effectLst/>
                <a:latin typeface="+mn-lt"/>
                <a:ea typeface="+mn-ea"/>
                <a:cs typeface="+mn-cs"/>
              </a:rPr>
              <a:t> needs to be kept (next slide)</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83C3CA7-EEE6-F342-88A0-E0648D4D46AC}" type="slidenum">
              <a:rPr lang="en-US" smtClean="0"/>
              <a:t>13</a:t>
            </a:fld>
            <a:endParaRPr lang="en-US"/>
          </a:p>
        </p:txBody>
      </p:sp>
    </p:spTree>
    <p:extLst>
      <p:ext uri="{BB962C8B-B14F-4D97-AF65-F5344CB8AC3E}">
        <p14:creationId xmlns:p14="http://schemas.microsoft.com/office/powerpoint/2010/main" val="1775190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All of this is ephemeral unless you keep a record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Being able to pinpoint not only that something </a:t>
            </a:r>
            <a:r>
              <a:rPr lang="en-US" sz="1200" b="0" i="0" kern="1200" dirty="0" smtClean="0">
                <a:solidFill>
                  <a:schemeClr val="tx1"/>
                </a:solidFill>
                <a:effectLst/>
                <a:latin typeface="+mn-lt"/>
                <a:ea typeface="+mn-ea"/>
                <a:cs typeface="+mn-cs"/>
              </a:rPr>
              <a:t>changed, </a:t>
            </a:r>
            <a:r>
              <a:rPr lang="en-US" sz="1200" b="0" i="0" kern="1200" dirty="0" smtClean="0">
                <a:solidFill>
                  <a:schemeClr val="tx1"/>
                </a:solidFill>
                <a:effectLst/>
                <a:latin typeface="+mn-lt"/>
                <a:ea typeface="+mn-ea"/>
                <a:cs typeface="+mn-cs"/>
              </a:rPr>
              <a:t>but *when* it changed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a huge step toward gaining true control over your environment.</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Knowing when something changed is just as important as knowing what changed. If you're able to find out when the change happened, correlation to other events becomes easier and reduces the amount of time spent troubleshooting.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Next slide</a:t>
            </a:r>
          </a:p>
        </p:txBody>
      </p:sp>
      <p:sp>
        <p:nvSpPr>
          <p:cNvPr id="4" name="Slide Number Placeholder 3"/>
          <p:cNvSpPr>
            <a:spLocks noGrp="1"/>
          </p:cNvSpPr>
          <p:nvPr>
            <p:ph type="sldNum" sz="quarter" idx="10"/>
          </p:nvPr>
        </p:nvSpPr>
        <p:spPr/>
        <p:txBody>
          <a:bodyPr/>
          <a:lstStyle/>
          <a:p>
            <a:fld id="{383C3CA7-EEE6-F342-88A0-E0648D4D46AC}" type="slidenum">
              <a:rPr lang="en-US" smtClean="0"/>
              <a:t>14</a:t>
            </a:fld>
            <a:endParaRPr lang="en-US"/>
          </a:p>
        </p:txBody>
      </p:sp>
    </p:spTree>
    <p:extLst>
      <p:ext uri="{BB962C8B-B14F-4D97-AF65-F5344CB8AC3E}">
        <p14:creationId xmlns:p14="http://schemas.microsoft.com/office/powerpoint/2010/main" val="648696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Now that we know what change reporting is and why it’s important, lets go examine how </a:t>
            </a:r>
            <a:r>
              <a:rPr lang="en-US" baseline="0" dirty="0" smtClean="0"/>
              <a:t>DSC  does things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15</a:t>
            </a:fld>
            <a:endParaRPr lang="en-US"/>
          </a:p>
        </p:txBody>
      </p:sp>
    </p:spTree>
    <p:extLst>
      <p:ext uri="{BB962C8B-B14F-4D97-AF65-F5344CB8AC3E}">
        <p14:creationId xmlns:p14="http://schemas.microsoft.com/office/powerpoint/2010/main" val="1873798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 DSC works is a topic worthy of it’s own talk, which we don’t have time to get into here today</a:t>
            </a:r>
          </a:p>
          <a:p>
            <a:endParaRPr lang="en-US" baseline="0" dirty="0" smtClean="0"/>
          </a:p>
          <a:p>
            <a:r>
              <a:rPr lang="en-US" baseline="0" dirty="0" smtClean="0"/>
              <a:t>In short is a declarative platform used for configuration, deployment, and management of systems.</a:t>
            </a:r>
          </a:p>
          <a:p>
            <a:endParaRPr lang="en-US" baseline="0" dirty="0" smtClean="0"/>
          </a:p>
        </p:txBody>
      </p:sp>
      <p:sp>
        <p:nvSpPr>
          <p:cNvPr id="4" name="Slide Number Placeholder 3"/>
          <p:cNvSpPr>
            <a:spLocks noGrp="1"/>
          </p:cNvSpPr>
          <p:nvPr>
            <p:ph type="sldNum" sz="quarter" idx="10"/>
          </p:nvPr>
        </p:nvSpPr>
        <p:spPr/>
        <p:txBody>
          <a:bodyPr/>
          <a:lstStyle/>
          <a:p>
            <a:fld id="{383C3CA7-EEE6-F342-88A0-E0648D4D46AC}" type="slidenum">
              <a:rPr lang="en-US" smtClean="0"/>
              <a:t>16</a:t>
            </a:fld>
            <a:endParaRPr lang="en-US"/>
          </a:p>
        </p:txBody>
      </p:sp>
    </p:spTree>
    <p:extLst>
      <p:ext uri="{BB962C8B-B14F-4D97-AF65-F5344CB8AC3E}">
        <p14:creationId xmlns:p14="http://schemas.microsoft.com/office/powerpoint/2010/main" val="391935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consists of 3 primary components:</a:t>
            </a:r>
          </a:p>
          <a:p>
            <a:endParaRPr lang="en-US" baseline="0" dirty="0" smtClean="0"/>
          </a:p>
          <a:p>
            <a:r>
              <a:rPr lang="en-US" baseline="0" dirty="0" smtClean="0"/>
              <a:t>DSC Configurations: Which are declarative PowerShell scripts that are comparative to Puppet manifests. They list out the things to ‘do’</a:t>
            </a:r>
          </a:p>
          <a:p>
            <a:endParaRPr lang="en-US" baseline="0" dirty="0" smtClean="0"/>
          </a:p>
          <a:p>
            <a:r>
              <a:rPr lang="en-US" baseline="0" dirty="0" smtClean="0"/>
              <a:t>DSC Resources: PowerShell code that is responsible for testing and setting state on target nodes</a:t>
            </a:r>
          </a:p>
          <a:p>
            <a:endParaRPr lang="en-US" baseline="0" dirty="0" smtClean="0"/>
          </a:p>
          <a:p>
            <a:r>
              <a:rPr lang="en-US" baseline="0" dirty="0" smtClean="0">
                <a:sym typeface="Wingdings"/>
              </a:rPr>
              <a:t>LCM: The agent installed on every host that executes the DSC Configurations</a:t>
            </a:r>
            <a:endParaRPr lang="en-US" dirty="0" smtClean="0"/>
          </a:p>
          <a:p>
            <a:endParaRPr lang="en-US" baseline="0" dirty="0" smtClean="0"/>
          </a:p>
          <a:p>
            <a:r>
              <a:rPr lang="en-US" baseline="0" dirty="0" smtClean="0"/>
              <a:t>So what does it look like?</a:t>
            </a:r>
          </a:p>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17</a:t>
            </a:fld>
            <a:endParaRPr lang="en-US"/>
          </a:p>
        </p:txBody>
      </p:sp>
    </p:spTree>
    <p:extLst>
      <p:ext uri="{BB962C8B-B14F-4D97-AF65-F5344CB8AC3E}">
        <p14:creationId xmlns:p14="http://schemas.microsoft.com/office/powerpoint/2010/main" val="1241125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 is an example DSC Configuration. </a:t>
            </a:r>
            <a:r>
              <a:rPr lang="en-US" baseline="0" dirty="0" smtClean="0"/>
              <a:t>I’ll </a:t>
            </a:r>
            <a:r>
              <a:rPr lang="en-US" baseline="0" dirty="0" smtClean="0"/>
              <a:t>be using it later to </a:t>
            </a:r>
            <a:r>
              <a:rPr lang="en-US" baseline="0" dirty="0" smtClean="0"/>
              <a:t>show </a:t>
            </a:r>
            <a:r>
              <a:rPr lang="en-US" baseline="0" dirty="0" smtClean="0"/>
              <a:t>how DSC reports on change in our demo, for now we’re using part of it it to review structure.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It sets up a webserver to use IIS and also creates a website.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start with the configuration declaration, which is analogous to a class declaration in Puppet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then (NEXT SLIDE)</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18</a:t>
            </a:fld>
            <a:endParaRPr lang="en-US"/>
          </a:p>
        </p:txBody>
      </p:sp>
    </p:spTree>
    <p:extLst>
      <p:ext uri="{BB962C8B-B14F-4D97-AF65-F5344CB8AC3E}">
        <p14:creationId xmlns:p14="http://schemas.microsoft.com/office/powerpoint/2010/main" val="1187765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mr-IN" baseline="0" dirty="0" smtClean="0"/>
              <a:t>…</a:t>
            </a:r>
            <a:r>
              <a:rPr lang="en-US" baseline="0" dirty="0" smtClean="0"/>
              <a:t>then the DSC Resources we </a:t>
            </a:r>
            <a:r>
              <a:rPr lang="en-US" baseline="0" dirty="0" smtClean="0"/>
              <a:t>need are listed</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These are </a:t>
            </a:r>
            <a:r>
              <a:rPr lang="en-US" baseline="0" dirty="0" err="1" smtClean="0"/>
              <a:t>sorta</a:t>
            </a:r>
            <a:r>
              <a:rPr lang="en-US" baseline="0" dirty="0" smtClean="0"/>
              <a:t> like include statement in Puppet, but are evaluated </a:t>
            </a:r>
            <a:r>
              <a:rPr lang="en-US" baseline="0" dirty="0" smtClean="0"/>
              <a:t>sooner in the compilation process</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(NEXT SLIDE)</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19</a:t>
            </a:fld>
            <a:endParaRPr lang="en-US"/>
          </a:p>
        </p:txBody>
      </p:sp>
    </p:spTree>
    <p:extLst>
      <p:ext uri="{BB962C8B-B14F-4D97-AF65-F5344CB8AC3E}">
        <p14:creationId xmlns:p14="http://schemas.microsoft.com/office/powerpoint/2010/main" val="1246364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we’re going to talk about the importance of change reporting</a:t>
            </a:r>
          </a:p>
          <a:p>
            <a:endParaRPr lang="en-US" dirty="0" smtClean="0"/>
          </a:p>
          <a:p>
            <a:r>
              <a:rPr lang="en-US" dirty="0" smtClean="0"/>
              <a:t>Then we’re going to review how DSC tracks and reports change</a:t>
            </a:r>
          </a:p>
          <a:p>
            <a:endParaRPr lang="en-US" dirty="0" smtClean="0"/>
          </a:p>
          <a:p>
            <a:r>
              <a:rPr lang="en-US" dirty="0" smtClean="0"/>
              <a:t>Lastly we’ll see how Puppet improves</a:t>
            </a:r>
            <a:r>
              <a:rPr lang="en-US" baseline="0" dirty="0" smtClean="0"/>
              <a:t> change reporting and makes things </a:t>
            </a:r>
            <a:r>
              <a:rPr lang="en-US" baseline="0" dirty="0" smtClean="0"/>
              <a:t>easier</a:t>
            </a:r>
            <a:endParaRPr lang="en-US" baseline="0" dirty="0" smtClean="0"/>
          </a:p>
          <a:p>
            <a:endParaRPr lang="en-US" baseline="0" dirty="0" smtClean="0"/>
          </a:p>
          <a:p>
            <a:r>
              <a:rPr lang="en-US" baseline="0" dirty="0" smtClean="0"/>
              <a:t>But before that</a:t>
            </a:r>
            <a:r>
              <a:rPr lang="mr-IN" baseline="0" dirty="0" smtClean="0"/>
              <a:t>…</a:t>
            </a:r>
            <a:r>
              <a:rPr lang="en-US" baseline="0" dirty="0" smtClean="0"/>
              <a:t>who am I?</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2</a:t>
            </a:fld>
            <a:endParaRPr lang="en-US"/>
          </a:p>
        </p:txBody>
      </p:sp>
    </p:spTree>
    <p:extLst>
      <p:ext uri="{BB962C8B-B14F-4D97-AF65-F5344CB8AC3E}">
        <p14:creationId xmlns:p14="http://schemas.microsoft.com/office/powerpoint/2010/main" val="507341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mr-IN" baseline="0" dirty="0" smtClean="0"/>
              <a:t>…</a:t>
            </a:r>
            <a:r>
              <a:rPr lang="en-US" baseline="0" dirty="0" smtClean="0"/>
              <a:t>then the listing of what state should be present on the server.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you notice the semi-familiar format to most of what DSC uses, it isn’t an accident. Bruce Payette (author of PowerShell) said Microsoft was inspired by Puppet when they started implementing DSC</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we’ve seen in a short time how we create a DSC Configuration, but how does DSC effect these changes?</a:t>
            </a:r>
          </a:p>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20</a:t>
            </a:fld>
            <a:endParaRPr lang="en-US"/>
          </a:p>
        </p:txBody>
      </p:sp>
    </p:spTree>
    <p:extLst>
      <p:ext uri="{BB962C8B-B14F-4D97-AF65-F5344CB8AC3E}">
        <p14:creationId xmlns:p14="http://schemas.microsoft.com/office/powerpoint/2010/main" val="449718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DSC deploys</a:t>
            </a:r>
            <a:r>
              <a:rPr lang="en-US" baseline="0" dirty="0" smtClean="0"/>
              <a:t> DSC Configurations (changes) to target nodes two ways</a:t>
            </a:r>
          </a:p>
          <a:p>
            <a:endParaRPr lang="en-US" baseline="0" dirty="0" smtClean="0"/>
          </a:p>
          <a:p>
            <a:r>
              <a:rPr lang="en-US" baseline="0" dirty="0" smtClean="0"/>
              <a:t>Push Mode deployment directly executes a DSC Configuration on a target node, asynchronously or synchronously, and logs results to the Event log</a:t>
            </a:r>
          </a:p>
          <a:p>
            <a:endParaRPr lang="en-US" baseline="0" dirty="0" smtClean="0"/>
          </a:p>
          <a:p>
            <a:r>
              <a:rPr lang="en-US" baseline="0" dirty="0" smtClean="0"/>
              <a:t>You are responsible for ensuring that all the DSC Resources needed are on the target node, DSC Push mode will not do that for you.</a:t>
            </a:r>
          </a:p>
          <a:p>
            <a:endParaRPr lang="en-US" baseline="0" dirty="0" smtClean="0"/>
          </a:p>
          <a:p>
            <a:r>
              <a:rPr lang="en-US" baseline="0" dirty="0" smtClean="0"/>
              <a:t>While you can execute DSC Configurations using Push Mode on many many servers at once, it quickly becomes apparent you need something that will do this more intelligently than a simple scheduled task.</a:t>
            </a:r>
          </a:p>
          <a:p>
            <a:endParaRPr lang="en-US" baseline="0" dirty="0" smtClean="0"/>
          </a:p>
          <a:p>
            <a:r>
              <a:rPr lang="en-US" baseline="0" dirty="0" smtClean="0"/>
              <a:t>(next slide)</a:t>
            </a:r>
          </a:p>
        </p:txBody>
      </p:sp>
      <p:sp>
        <p:nvSpPr>
          <p:cNvPr id="4" name="Slide Number Placeholder 3"/>
          <p:cNvSpPr>
            <a:spLocks noGrp="1"/>
          </p:cNvSpPr>
          <p:nvPr>
            <p:ph type="sldNum" sz="quarter" idx="10"/>
          </p:nvPr>
        </p:nvSpPr>
        <p:spPr/>
        <p:txBody>
          <a:bodyPr/>
          <a:lstStyle/>
          <a:p>
            <a:fld id="{383C3CA7-EEE6-F342-88A0-E0648D4D46AC}" type="slidenum">
              <a:rPr lang="en-US" smtClean="0"/>
              <a:t>21</a:t>
            </a:fld>
            <a:endParaRPr lang="en-US"/>
          </a:p>
        </p:txBody>
      </p:sp>
    </p:spTree>
    <p:extLst>
      <p:ext uri="{BB962C8B-B14F-4D97-AF65-F5344CB8AC3E}">
        <p14:creationId xmlns:p14="http://schemas.microsoft.com/office/powerpoint/2010/main" val="416981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way DSC deploys</a:t>
            </a:r>
            <a:r>
              <a:rPr lang="en-US" baseline="0" dirty="0" smtClean="0"/>
              <a:t> </a:t>
            </a:r>
            <a:r>
              <a:rPr lang="en-US" baseline="0" dirty="0" smtClean="0"/>
              <a:t>to </a:t>
            </a:r>
            <a:r>
              <a:rPr lang="en-US" baseline="0" dirty="0" smtClean="0"/>
              <a:t>target nodes is the DSC Pull Server</a:t>
            </a:r>
          </a:p>
          <a:p>
            <a:endParaRPr lang="en-US" baseline="0" dirty="0" smtClean="0"/>
          </a:p>
          <a:p>
            <a:r>
              <a:rPr lang="en-US" baseline="0" dirty="0" smtClean="0"/>
              <a:t>The Pull Server picks up where Push Mode leaves off by being a central repository for all DSC Configurations and DSC Resources.</a:t>
            </a:r>
          </a:p>
          <a:p>
            <a:endParaRPr lang="en-US" baseline="0" dirty="0" smtClean="0"/>
          </a:p>
          <a:p>
            <a:r>
              <a:rPr lang="en-US" baseline="0" dirty="0" smtClean="0"/>
              <a:t>It handles both distribution of DSC Configurations and DSC Resources as well as maintaining a list of allowed target nodes to execute DSC Configurations on.</a:t>
            </a:r>
          </a:p>
          <a:p>
            <a:endParaRPr lang="en-US" baseline="0" dirty="0" smtClean="0"/>
          </a:p>
          <a:p>
            <a:r>
              <a:rPr lang="en-US" baseline="0" dirty="0" smtClean="0"/>
              <a:t>It also keeps track of which target nodes need which DSC Configuration, which is a nice feature if a little </a:t>
            </a:r>
            <a:r>
              <a:rPr lang="en-US" baseline="0" dirty="0" err="1" smtClean="0"/>
              <a:t>klunky</a:t>
            </a:r>
            <a:r>
              <a:rPr lang="en-US" baseline="0" dirty="0" smtClean="0"/>
              <a:t> to implement in practice.</a:t>
            </a:r>
          </a:p>
          <a:p>
            <a:endParaRPr lang="en-US" baseline="0" dirty="0" smtClean="0"/>
          </a:p>
          <a:p>
            <a:r>
              <a:rPr lang="en-US" baseline="0" dirty="0" smtClean="0"/>
              <a:t>The DSC Pull Server stores results (the changes) from the DSC execution, which is what we have been looking for</a:t>
            </a:r>
          </a:p>
          <a:p>
            <a:endParaRPr lang="en-US" baseline="0" dirty="0" smtClean="0"/>
          </a:p>
          <a:p>
            <a:r>
              <a:rPr lang="en-US" baseline="0" dirty="0" smtClean="0"/>
              <a:t>So what type of change events does DSC log?</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22</a:t>
            </a:fld>
            <a:endParaRPr lang="en-US"/>
          </a:p>
        </p:txBody>
      </p:sp>
    </p:spTree>
    <p:extLst>
      <p:ext uri="{BB962C8B-B14F-4D97-AF65-F5344CB8AC3E}">
        <p14:creationId xmlns:p14="http://schemas.microsoft.com/office/powerpoint/2010/main" val="1834722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screenshot</a:t>
            </a:r>
            <a:r>
              <a:rPr lang="en-US" baseline="0" dirty="0" smtClean="0"/>
              <a:t> of the results from a DSC run on a target node</a:t>
            </a:r>
          </a:p>
          <a:p>
            <a:endParaRPr lang="en-US" dirty="0" smtClean="0"/>
          </a:p>
          <a:p>
            <a:r>
              <a:rPr lang="en-US" dirty="0" smtClean="0"/>
              <a:t>I’m skipping for the moment how to get this information so that we can cover what information</a:t>
            </a:r>
            <a:r>
              <a:rPr lang="en-US" baseline="0" dirty="0" smtClean="0"/>
              <a:t> we do get.</a:t>
            </a:r>
          </a:p>
          <a:p>
            <a:endParaRPr lang="en-US" dirty="0" smtClean="0"/>
          </a:p>
          <a:p>
            <a:r>
              <a:rPr lang="en-US" dirty="0" smtClean="0"/>
              <a:t>There’s a</a:t>
            </a:r>
            <a:r>
              <a:rPr lang="en-US" baseline="0" dirty="0" smtClean="0"/>
              <a:t> fair bit of data returned, along with a lot of metadata, but for the purpose of determining what changed or did not change on a target node, there are only two change data points reported by DSC</a:t>
            </a:r>
          </a:p>
          <a:p>
            <a:endParaRPr lang="en-US" baseline="0" dirty="0" smtClean="0"/>
          </a:p>
          <a:p>
            <a:r>
              <a:rPr lang="en-US" dirty="0" smtClean="0"/>
              <a:t>DSC will log a general</a:t>
            </a:r>
            <a:r>
              <a:rPr lang="en-US" baseline="0" dirty="0" smtClean="0"/>
              <a:t> Status of Success or Failure, and this represents the whole DSC run on a target node. If one part fails, then the run is a failure, even if the rest of the DSC Configuration runs successfully.</a:t>
            </a:r>
          </a:p>
          <a:p>
            <a:endParaRPr lang="en-US" baseline="0" dirty="0" smtClean="0"/>
          </a:p>
        </p:txBody>
      </p:sp>
      <p:sp>
        <p:nvSpPr>
          <p:cNvPr id="4" name="Slide Number Placeholder 3"/>
          <p:cNvSpPr>
            <a:spLocks noGrp="1"/>
          </p:cNvSpPr>
          <p:nvPr>
            <p:ph type="sldNum" sz="quarter" idx="10"/>
          </p:nvPr>
        </p:nvSpPr>
        <p:spPr/>
        <p:txBody>
          <a:bodyPr/>
          <a:lstStyle/>
          <a:p>
            <a:fld id="{383C3CA7-EEE6-F342-88A0-E0648D4D46AC}" type="slidenum">
              <a:rPr lang="en-US" smtClean="0"/>
              <a:t>23</a:t>
            </a:fld>
            <a:endParaRPr lang="en-US"/>
          </a:p>
        </p:txBody>
      </p:sp>
    </p:spTree>
    <p:extLst>
      <p:ext uri="{BB962C8B-B14F-4D97-AF65-F5344CB8AC3E}">
        <p14:creationId xmlns:p14="http://schemas.microsoft.com/office/powerpoint/2010/main" val="277224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The other data point we are interested in is the state returned by each DSC Resource</a:t>
            </a:r>
          </a:p>
          <a:p>
            <a:endParaRPr lang="en-US" baseline="0" dirty="0" smtClean="0"/>
          </a:p>
          <a:p>
            <a:r>
              <a:rPr lang="en-US" baseline="0" dirty="0" smtClean="0"/>
              <a:t>It will list out each DSC Resource in your </a:t>
            </a:r>
            <a:r>
              <a:rPr lang="en-US" baseline="0" dirty="0" smtClean="0"/>
              <a:t>Configuration</a:t>
            </a:r>
            <a:r>
              <a:rPr lang="en-US" baseline="0" dirty="0" smtClean="0"/>
              <a:t>, and whether it determined if the target node was in the desired state or not.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information you get from a DSC run is lacking a certain important </a:t>
            </a:r>
            <a:r>
              <a:rPr lang="en-US" baseline="0" dirty="0" smtClean="0"/>
              <a:t>point that we'll get to in a moment</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DSC records whether a DSC Resource changed state or not, but does not record which part of a DSC Resource changed. </a:t>
            </a:r>
          </a:p>
        </p:txBody>
      </p:sp>
      <p:sp>
        <p:nvSpPr>
          <p:cNvPr id="4" name="Slide Number Placeholder 3"/>
          <p:cNvSpPr>
            <a:spLocks noGrp="1"/>
          </p:cNvSpPr>
          <p:nvPr>
            <p:ph type="sldNum" sz="quarter" idx="10"/>
          </p:nvPr>
        </p:nvSpPr>
        <p:spPr/>
        <p:txBody>
          <a:bodyPr/>
          <a:lstStyle/>
          <a:p>
            <a:fld id="{383C3CA7-EEE6-F342-88A0-E0648D4D46AC}" type="slidenum">
              <a:rPr lang="en-US" smtClean="0"/>
              <a:t>24</a:t>
            </a:fld>
            <a:endParaRPr lang="en-US"/>
          </a:p>
        </p:txBody>
      </p:sp>
    </p:spTree>
    <p:extLst>
      <p:ext uri="{BB962C8B-B14F-4D97-AF65-F5344CB8AC3E}">
        <p14:creationId xmlns:p14="http://schemas.microsoft.com/office/powerpoint/2010/main" val="271742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how do we actually get that out of DSC?</a:t>
            </a:r>
          </a:p>
          <a:p>
            <a:endParaRPr lang="en-US" baseline="0" dirty="0" smtClean="0"/>
          </a:p>
          <a:p>
            <a:r>
              <a:rPr lang="en-US" dirty="0" smtClean="0"/>
              <a:t>DSC Pull Server</a:t>
            </a:r>
            <a:r>
              <a:rPr lang="en-US" dirty="0" smtClean="0">
                <a:solidFill>
                  <a:schemeClr val="accent1"/>
                </a:solidFill>
              </a:rPr>
              <a:t>*</a:t>
            </a:r>
            <a:r>
              <a:rPr lang="en-US" dirty="0" smtClean="0"/>
              <a:t>:</a:t>
            </a:r>
          </a:p>
          <a:p>
            <a:pPr lvl="1"/>
            <a:r>
              <a:rPr lang="en-US" dirty="0" smtClean="0"/>
              <a:t>Does not have a user console or web page to view results</a:t>
            </a:r>
          </a:p>
          <a:p>
            <a:pPr lvl="1"/>
            <a:r>
              <a:rPr lang="en-US" dirty="0" smtClean="0"/>
              <a:t>Does not have a visual representation of target node status ‘at a glance’</a:t>
            </a:r>
          </a:p>
          <a:p>
            <a:pPr lvl="1"/>
            <a:r>
              <a:rPr lang="en-US" dirty="0" smtClean="0"/>
              <a:t>Does not have detailed information on granular change status</a:t>
            </a:r>
          </a:p>
          <a:p>
            <a:endParaRPr lang="en-US" baseline="0" dirty="0" smtClean="0"/>
          </a:p>
          <a:p>
            <a:endParaRPr lang="en-US" baseline="0" dirty="0" smtClean="0"/>
          </a:p>
          <a:p>
            <a:pPr marL="0" indent="0">
              <a:buFont typeface="Arial" charset="0"/>
              <a:buNone/>
            </a:pPr>
            <a:r>
              <a:rPr lang="en-US" baseline="0" dirty="0" smtClean="0"/>
              <a:t>[*]DSC Pull Server in Azure has gotten some love recently and does show some of this information, but this is not available for </a:t>
            </a:r>
            <a:r>
              <a:rPr lang="en-US" baseline="0" dirty="0" err="1" smtClean="0"/>
              <a:t>on-premise</a:t>
            </a:r>
            <a:r>
              <a:rPr lang="en-US" baseline="0" dirty="0" smtClean="0"/>
              <a:t> solutions yet</a:t>
            </a:r>
          </a:p>
          <a:p>
            <a:pPr marL="0" indent="0">
              <a:buFont typeface="Arial" charset="0"/>
              <a:buNone/>
            </a:pPr>
            <a:endParaRPr lang="en-US" baseline="0" dirty="0" smtClean="0"/>
          </a:p>
          <a:p>
            <a:pPr marL="0" indent="0">
              <a:buFont typeface="Arial" charset="0"/>
              <a:buNone/>
            </a:pPr>
            <a:r>
              <a:rPr lang="en-US" baseline="0" dirty="0" smtClean="0"/>
              <a:t>What DSC Pull Server does have is a reporting service that exposes a REST API you can query</a:t>
            </a:r>
          </a:p>
        </p:txBody>
      </p:sp>
      <p:sp>
        <p:nvSpPr>
          <p:cNvPr id="4" name="Slide Number Placeholder 3"/>
          <p:cNvSpPr>
            <a:spLocks noGrp="1"/>
          </p:cNvSpPr>
          <p:nvPr>
            <p:ph type="sldNum" sz="quarter" idx="10"/>
          </p:nvPr>
        </p:nvSpPr>
        <p:spPr/>
        <p:txBody>
          <a:bodyPr/>
          <a:lstStyle/>
          <a:p>
            <a:fld id="{383C3CA7-EEE6-F342-88A0-E0648D4D46AC}" type="slidenum">
              <a:rPr lang="en-US" smtClean="0"/>
              <a:t>25</a:t>
            </a:fld>
            <a:endParaRPr lang="en-US"/>
          </a:p>
        </p:txBody>
      </p:sp>
    </p:spTree>
    <p:extLst>
      <p:ext uri="{BB962C8B-B14F-4D97-AF65-F5344CB8AC3E}">
        <p14:creationId xmlns:p14="http://schemas.microsoft.com/office/powerpoint/2010/main" val="1002165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smtClean="0"/>
              <a:t>The reporting</a:t>
            </a:r>
            <a:r>
              <a:rPr lang="en-US" baseline="0" dirty="0" smtClean="0"/>
              <a:t> service allows you to query it to get the change events for all target nodes.</a:t>
            </a:r>
          </a:p>
          <a:p>
            <a:endParaRPr lang="en-US" baseline="0" dirty="0" smtClean="0"/>
          </a:p>
          <a:p>
            <a:r>
              <a:rPr lang="en-US" baseline="0" dirty="0" smtClean="0"/>
              <a:t>This gives you a great deal of flexibility in how to get the data you want. You can use PowerShell, or basically anything that can call web URLs.</a:t>
            </a:r>
          </a:p>
          <a:p>
            <a:r>
              <a:rPr lang="en-US" baseline="0" dirty="0" smtClean="0"/>
              <a:t/>
            </a:r>
            <a:br>
              <a:rPr lang="en-US" baseline="0" dirty="0" smtClean="0"/>
            </a:br>
            <a:r>
              <a:rPr lang="en-US" baseline="0" dirty="0" smtClean="0"/>
              <a:t>The flexibility comes with cost however, as you have to write the queries yourself. It’s ODATA, so if you’re familiar with that, that</a:t>
            </a:r>
            <a:r>
              <a:rPr lang="mr-IN" baseline="0" dirty="0" smtClean="0"/>
              <a:t>’</a:t>
            </a:r>
            <a:r>
              <a:rPr lang="en-US" baseline="0" dirty="0" smtClean="0"/>
              <a:t>s great. If not, there’s some learning curve there.</a:t>
            </a:r>
          </a:p>
          <a:p>
            <a:endParaRPr lang="en-US" baseline="0" dirty="0" smtClean="0"/>
          </a:p>
          <a:p>
            <a:r>
              <a:rPr lang="en-US" baseline="0" dirty="0" smtClean="0"/>
              <a:t>PowerShell to the rescue! But, you’re still writing the code yourself.</a:t>
            </a:r>
          </a:p>
          <a:p>
            <a:endParaRPr lang="en-US" baseline="0" dirty="0" smtClean="0"/>
          </a:p>
          <a:p>
            <a:r>
              <a:rPr lang="en-US" baseline="0" dirty="0" smtClean="0"/>
              <a:t>You’re responsible for sorting and formatting as well, and </a:t>
            </a:r>
            <a:r>
              <a:rPr lang="en-US" baseline="0" dirty="0" smtClean="0"/>
              <a:t>finding a way t putt it into a format </a:t>
            </a:r>
            <a:r>
              <a:rPr lang="en-US" baseline="0" dirty="0" smtClean="0"/>
              <a:t>that will present the information in a useful </a:t>
            </a:r>
            <a:r>
              <a:rPr lang="en-US" baseline="0" dirty="0" smtClean="0"/>
              <a:t>manner. </a:t>
            </a:r>
            <a:r>
              <a:rPr lang="en-US" baseline="0" dirty="0" smtClean="0"/>
              <a:t>Let's see how its done</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26</a:t>
            </a:fld>
            <a:endParaRPr lang="en-US"/>
          </a:p>
        </p:txBody>
      </p:sp>
    </p:spTree>
    <p:extLst>
      <p:ext uri="{BB962C8B-B14F-4D97-AF65-F5344CB8AC3E}">
        <p14:creationId xmlns:p14="http://schemas.microsoft.com/office/powerpoint/2010/main" val="920159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just covered what change events DSC provides,</a:t>
            </a:r>
            <a:r>
              <a:rPr lang="en-US" baseline="0" dirty="0" smtClean="0"/>
              <a:t> and how to get them. We’ve seen some good data and some places to improve.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we’ll cover how Puppet reports on change in your environment.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Then we’ll see in action how Puppet </a:t>
            </a:r>
            <a:r>
              <a:rPr lang="en-US" baseline="0" dirty="0" smtClean="0"/>
              <a:t>combines what </a:t>
            </a:r>
            <a:r>
              <a:rPr lang="en-US" baseline="0" dirty="0" smtClean="0"/>
              <a:t>it knows with the information DSC </a:t>
            </a:r>
            <a:r>
              <a:rPr lang="en-US" baseline="0" dirty="0" smtClean="0"/>
              <a:t>surfaces </a:t>
            </a:r>
            <a:r>
              <a:rPr lang="en-US" baseline="0" dirty="0" smtClean="0"/>
              <a:t>for powerful change reporting</a:t>
            </a:r>
            <a:endParaRPr lang="en-US" dirty="0" smtClean="0"/>
          </a:p>
        </p:txBody>
      </p:sp>
      <p:sp>
        <p:nvSpPr>
          <p:cNvPr id="4" name="Slide Number Placeholder 3"/>
          <p:cNvSpPr>
            <a:spLocks noGrp="1"/>
          </p:cNvSpPr>
          <p:nvPr>
            <p:ph type="sldNum" sz="quarter" idx="10"/>
          </p:nvPr>
        </p:nvSpPr>
        <p:spPr/>
        <p:txBody>
          <a:bodyPr/>
          <a:lstStyle/>
          <a:p>
            <a:fld id="{383C3CA7-EEE6-F342-88A0-E0648D4D46AC}" type="slidenum">
              <a:rPr lang="en-US" smtClean="0"/>
              <a:t>28</a:t>
            </a:fld>
            <a:endParaRPr lang="en-US"/>
          </a:p>
        </p:txBody>
      </p:sp>
    </p:spTree>
    <p:extLst>
      <p:ext uri="{BB962C8B-B14F-4D97-AF65-F5344CB8AC3E}">
        <p14:creationId xmlns:p14="http://schemas.microsoft.com/office/powerpoint/2010/main" val="12583321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we made it this far into a talk</a:t>
            </a:r>
            <a:r>
              <a:rPr lang="en-US" baseline="0" dirty="0" smtClean="0"/>
              <a:t> at </a:t>
            </a:r>
            <a:r>
              <a:rPr lang="en-US" baseline="0" dirty="0" err="1" smtClean="0"/>
              <a:t>PuppetConf</a:t>
            </a:r>
            <a:r>
              <a:rPr lang="en-US" baseline="0" dirty="0" smtClean="0"/>
              <a:t> and haven’t done anything with Puppet yet. </a:t>
            </a:r>
            <a:r>
              <a:rPr lang="en-US" baseline="0" dirty="0" err="1" smtClean="0"/>
              <a:t>Dunno</a:t>
            </a:r>
            <a:r>
              <a:rPr lang="en-US" baseline="0" dirty="0" smtClean="0"/>
              <a:t> if that’s a good or bad thing, but I guess I’ll found out soon enough</a:t>
            </a:r>
          </a:p>
          <a:p>
            <a:endParaRPr lang="en-US" baseline="0" dirty="0" smtClean="0"/>
          </a:p>
          <a:p>
            <a:r>
              <a:rPr lang="en-US" baseline="0" dirty="0" smtClean="0"/>
              <a:t>As with DSC, how Puppet works is a topic worthy of it’s own talk, </a:t>
            </a:r>
            <a:r>
              <a:rPr lang="en-US" baseline="0" dirty="0" smtClean="0"/>
              <a:t>and you're at a conference full of talks about Puppet, and </a:t>
            </a:r>
            <a:r>
              <a:rPr lang="en-US" baseline="0" dirty="0" smtClean="0"/>
              <a:t>fortunately there’s a wealth of documentation and support out there for you to learn </a:t>
            </a:r>
            <a:r>
              <a:rPr lang="en-US" baseline="0" dirty="0" smtClean="0"/>
              <a:t>Puppet, so I'll keep the primer brief.</a:t>
            </a:r>
            <a:endParaRPr lang="en-US" baseline="0" dirty="0" smtClean="0"/>
          </a:p>
          <a:p>
            <a:endParaRPr lang="en-US" baseline="0" dirty="0" smtClean="0"/>
          </a:p>
          <a:p>
            <a:r>
              <a:rPr lang="en-US" baseline="0" dirty="0" smtClean="0"/>
              <a:t>They’ll be some links at the end of the deck to find how-</a:t>
            </a:r>
            <a:r>
              <a:rPr lang="en-US" baseline="0" dirty="0" err="1" smtClean="0"/>
              <a:t>tos</a:t>
            </a:r>
            <a:r>
              <a:rPr lang="en-US" baseline="0" dirty="0" smtClean="0"/>
              <a:t>, docs, and learning resources for Puppet</a:t>
            </a:r>
            <a:r>
              <a:rPr lang="en-US" baseline="0" dirty="0" smtClean="0"/>
              <a:t>. </a:t>
            </a:r>
            <a:endParaRPr lang="en-US" baseline="0" dirty="0" smtClean="0"/>
          </a:p>
        </p:txBody>
      </p:sp>
      <p:sp>
        <p:nvSpPr>
          <p:cNvPr id="4" name="Slide Number Placeholder 3"/>
          <p:cNvSpPr>
            <a:spLocks noGrp="1"/>
          </p:cNvSpPr>
          <p:nvPr>
            <p:ph type="sldNum" sz="quarter" idx="10"/>
          </p:nvPr>
        </p:nvSpPr>
        <p:spPr/>
        <p:txBody>
          <a:bodyPr/>
          <a:lstStyle/>
          <a:p>
            <a:fld id="{383C3CA7-EEE6-F342-88A0-E0648D4D46AC}" type="slidenum">
              <a:rPr lang="en-US" smtClean="0"/>
              <a:t>29</a:t>
            </a:fld>
            <a:endParaRPr lang="en-US"/>
          </a:p>
        </p:txBody>
      </p:sp>
    </p:spTree>
    <p:extLst>
      <p:ext uri="{BB962C8B-B14F-4D97-AF65-F5344CB8AC3E}">
        <p14:creationId xmlns:p14="http://schemas.microsoft.com/office/powerpoint/2010/main" val="1552101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It consists of </a:t>
            </a:r>
            <a:r>
              <a:rPr lang="en-US" baseline="0" dirty="0" smtClean="0"/>
              <a:t>4 </a:t>
            </a:r>
            <a:r>
              <a:rPr lang="en-US" baseline="0" dirty="0" smtClean="0"/>
              <a:t>primary components:</a:t>
            </a:r>
          </a:p>
          <a:p>
            <a:endParaRPr lang="en-US" baseline="0" dirty="0" smtClean="0"/>
          </a:p>
          <a:p>
            <a:r>
              <a:rPr lang="en-US" baseline="0" dirty="0" smtClean="0"/>
              <a:t>Puppet Manifests: A DSL that lists out the things to ‘do’</a:t>
            </a:r>
          </a:p>
          <a:p>
            <a:r>
              <a:rPr lang="en-US" baseline="0" dirty="0" smtClean="0"/>
              <a:t>Puppet Modules: Ruby code that is responsible for testing and setting state on target nodes</a:t>
            </a:r>
          </a:p>
          <a:p>
            <a:r>
              <a:rPr lang="en-US" baseline="0" dirty="0" smtClean="0"/>
              <a:t>Puppet Agent</a:t>
            </a:r>
            <a:r>
              <a:rPr lang="en-US" baseline="0" dirty="0" smtClean="0">
                <a:sym typeface="Wingdings"/>
              </a:rPr>
              <a:t>: The agent installed on every host that executes the Puppet manifests</a:t>
            </a:r>
            <a:endParaRPr lang="en-US" dirty="0" smtClean="0"/>
          </a:p>
          <a:p>
            <a:r>
              <a:rPr lang="en-US" baseline="0" dirty="0" smtClean="0"/>
              <a:t>Puppet Server: Does lots of things</a:t>
            </a:r>
          </a:p>
          <a:p>
            <a:endParaRPr lang="en-US" baseline="0" dirty="0" smtClean="0"/>
          </a:p>
          <a:p>
            <a:r>
              <a:rPr lang="en-US" baseline="0" dirty="0" smtClean="0"/>
              <a:t>So what does a puppet manifest look like?</a:t>
            </a:r>
          </a:p>
        </p:txBody>
      </p:sp>
      <p:sp>
        <p:nvSpPr>
          <p:cNvPr id="4" name="Slide Number Placeholder 3"/>
          <p:cNvSpPr>
            <a:spLocks noGrp="1"/>
          </p:cNvSpPr>
          <p:nvPr>
            <p:ph type="sldNum" sz="quarter" idx="10"/>
          </p:nvPr>
        </p:nvSpPr>
        <p:spPr/>
        <p:txBody>
          <a:bodyPr/>
          <a:lstStyle/>
          <a:p>
            <a:fld id="{383C3CA7-EEE6-F342-88A0-E0648D4D46AC}" type="slidenum">
              <a:rPr lang="en-US" smtClean="0"/>
              <a:t>30</a:t>
            </a:fld>
            <a:endParaRPr lang="en-US"/>
          </a:p>
        </p:txBody>
      </p:sp>
    </p:spTree>
    <p:extLst>
      <p:ext uri="{BB962C8B-B14F-4D97-AF65-F5344CB8AC3E}">
        <p14:creationId xmlns:p14="http://schemas.microsoft.com/office/powerpoint/2010/main" val="1525452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I’ve been working at Puppet</a:t>
            </a:r>
            <a:r>
              <a:rPr lang="en-US" baseline="0" dirty="0" smtClean="0"/>
              <a:t> now for over 2 years, on the Windows team.</a:t>
            </a:r>
          </a:p>
          <a:p>
            <a:endParaRPr lang="en-US" baseline="0" dirty="0" smtClean="0"/>
          </a:p>
          <a:p>
            <a:r>
              <a:rPr lang="en-US" baseline="0" dirty="0" smtClean="0"/>
              <a:t>I’ve </a:t>
            </a:r>
            <a:r>
              <a:rPr lang="en-US" baseline="0" dirty="0" smtClean="0"/>
              <a:t>worked on Puppet Modules</a:t>
            </a:r>
            <a:r>
              <a:rPr lang="en-US" baseline="0" dirty="0" smtClean="0"/>
              <a:t>, mostly focused  in Windows, </a:t>
            </a:r>
            <a:r>
              <a:rPr lang="en-US" baseline="0" dirty="0" smtClean="0"/>
              <a:t>the most recent of which has been the IIS and DSC modules.</a:t>
            </a:r>
          </a:p>
          <a:p>
            <a:endParaRPr lang="en-US" baseline="0" dirty="0" smtClean="0"/>
          </a:p>
          <a:p>
            <a:r>
              <a:rPr lang="en-US" dirty="0" smtClean="0"/>
              <a:t>I’ve also worked on the Core Agent, </a:t>
            </a:r>
            <a:r>
              <a:rPr lang="en-US" dirty="0" smtClean="0"/>
              <a:t>the Puppet </a:t>
            </a:r>
            <a:r>
              <a:rPr lang="en-US" dirty="0" smtClean="0"/>
              <a:t>Agent </a:t>
            </a:r>
            <a:r>
              <a:rPr lang="en-US" dirty="0" smtClean="0"/>
              <a:t>installer</a:t>
            </a:r>
            <a:endParaRPr lang="en-US" baseline="0" dirty="0" smtClean="0"/>
          </a:p>
          <a:p>
            <a:endParaRPr lang="en-US" baseline="0" dirty="0" smtClean="0"/>
          </a:p>
          <a:p>
            <a:r>
              <a:rPr lang="en-US" baseline="0" dirty="0" smtClean="0"/>
              <a:t>Most recently I’ve helped with the Puppet Development Kit and co-authored the Puppet </a:t>
            </a:r>
            <a:r>
              <a:rPr lang="en-US" baseline="0" dirty="0" err="1" smtClean="0"/>
              <a:t>VSCode</a:t>
            </a:r>
            <a:r>
              <a:rPr lang="en-US" baseline="0" dirty="0" smtClean="0"/>
              <a:t> extension with Glenn </a:t>
            </a:r>
            <a:r>
              <a:rPr lang="en-US" baseline="0" dirty="0" err="1" smtClean="0"/>
              <a:t>Sarti</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a:t>
            </a:fld>
            <a:endParaRPr lang="en-US"/>
          </a:p>
        </p:txBody>
      </p:sp>
    </p:spTree>
    <p:extLst>
      <p:ext uri="{BB962C8B-B14F-4D97-AF65-F5344CB8AC3E}">
        <p14:creationId xmlns:p14="http://schemas.microsoft.com/office/powerpoint/2010/main" val="3245959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 is the example DSC Configuration we saw before, converted to a Puppet manifest, doing the same thing I explained earlier.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start with the class declaration, then</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31</a:t>
            </a:fld>
            <a:endParaRPr lang="en-US"/>
          </a:p>
        </p:txBody>
      </p:sp>
    </p:spTree>
    <p:extLst>
      <p:ext uri="{BB962C8B-B14F-4D97-AF65-F5344CB8AC3E}">
        <p14:creationId xmlns:p14="http://schemas.microsoft.com/office/powerpoint/2010/main" val="1972541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mr-IN" baseline="0" dirty="0" smtClean="0"/>
              <a:t>…</a:t>
            </a:r>
            <a:r>
              <a:rPr lang="en-US" baseline="0" dirty="0" smtClean="0"/>
              <a:t>the listing of what state should be present on the server.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You’ll see that the Puppet DSL is simple concise syntax that makes sense when you read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Notice also that we’re using DSC Resources directly inside our manifest. All we had to do to make that happen is to add a few letters and change a few symbols.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You can take the time you already invested in DSC, and build upon it with a few text edits by using puppet.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how does Puppet effect these changes?</a:t>
            </a:r>
          </a:p>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32</a:t>
            </a:fld>
            <a:endParaRPr lang="en-US"/>
          </a:p>
        </p:txBody>
      </p:sp>
    </p:spTree>
    <p:extLst>
      <p:ext uri="{BB962C8B-B14F-4D97-AF65-F5344CB8AC3E}">
        <p14:creationId xmlns:p14="http://schemas.microsoft.com/office/powerpoint/2010/main" val="722133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During a Puppet run, Puppet compares the current state of each property on each resource to the desired state for that property, as defined by the node’s catalog.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Puppet successfully compares the states and the property is already in sync (in other words, if the current state is the desired state), Puppet moves on to the next resource without noting anything.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Otherwise, it attempts some action and records an event, which appears in the report it sends to the Puppet master at the end of the run.</a:t>
            </a:r>
            <a:endParaRPr lang="en-US" baseline="0" dirty="0" smtClean="0">
              <a:effectLst/>
            </a:endParaRPr>
          </a:p>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33</a:t>
            </a:fld>
            <a:endParaRPr lang="en-US"/>
          </a:p>
        </p:txBody>
      </p:sp>
    </p:spTree>
    <p:extLst>
      <p:ext uri="{BB962C8B-B14F-4D97-AF65-F5344CB8AC3E}">
        <p14:creationId xmlns:p14="http://schemas.microsoft.com/office/powerpoint/2010/main" val="1909841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So right away, we get more information</a:t>
            </a:r>
            <a:r>
              <a:rPr lang="en-US" baseline="0" dirty="0" smtClean="0">
                <a:effectLst/>
              </a:rPr>
              <a:t> out of the box from a Puppet run than we do with DSC</a:t>
            </a:r>
          </a:p>
          <a:p>
            <a:endParaRPr lang="en-US" baseline="0" dirty="0" smtClean="0">
              <a:effectLst/>
            </a:endParaRPr>
          </a:p>
          <a:p>
            <a:r>
              <a:rPr lang="en-US" baseline="0" dirty="0" smtClean="0">
                <a:effectLst/>
              </a:rPr>
              <a:t>But for the purposes of our talk though, we only need to cover some of them</a:t>
            </a:r>
          </a:p>
          <a:p>
            <a:endParaRPr lang="en-US" baseline="0" dirty="0" smtClean="0">
              <a:effectLst/>
            </a:endParaRPr>
          </a:p>
          <a:p>
            <a:r>
              <a:rPr lang="en-US" baseline="0" dirty="0" smtClean="0">
                <a:effectLst/>
              </a:rPr>
              <a:t>(next slide)</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34</a:t>
            </a:fld>
            <a:endParaRPr lang="en-US"/>
          </a:p>
        </p:txBody>
      </p:sp>
    </p:spTree>
    <p:extLst>
      <p:ext uri="{BB962C8B-B14F-4D97-AF65-F5344CB8AC3E}">
        <p14:creationId xmlns:p14="http://schemas.microsoft.com/office/powerpoint/2010/main" val="3087679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Failure -  Means a property was out of sync; Puppet tried to make changes, but was unsuccessful.</a:t>
            </a:r>
          </a:p>
          <a:p>
            <a:endParaRPr lang="en-US" dirty="0" smtClean="0">
              <a:effectLst/>
            </a:endParaRPr>
          </a:p>
          <a:p>
            <a:r>
              <a:rPr lang="en-US" dirty="0" smtClean="0">
                <a:effectLst/>
              </a:rPr>
              <a:t>Corrective change </a:t>
            </a:r>
            <a:r>
              <a:rPr lang="mr-IN" dirty="0" smtClean="0">
                <a:effectLst/>
              </a:rPr>
              <a:t>–</a:t>
            </a:r>
            <a:r>
              <a:rPr lang="en-US" dirty="0" smtClean="0">
                <a:effectLst/>
              </a:rPr>
              <a:t> Means Puppet found an inconsistency between the last applied catalog and a property’s configuration, and corrected the property to match the catalog</a:t>
            </a:r>
          </a:p>
          <a:p>
            <a:endParaRPr lang="en-US" dirty="0" smtClean="0">
              <a:effectLst/>
            </a:endParaRPr>
          </a:p>
          <a:p>
            <a:r>
              <a:rPr lang="en-US" dirty="0" smtClean="0">
                <a:effectLst/>
              </a:rPr>
              <a:t>Intentional change </a:t>
            </a:r>
            <a:r>
              <a:rPr lang="mr-IN" dirty="0" smtClean="0">
                <a:effectLst/>
              </a:rPr>
              <a:t>–</a:t>
            </a:r>
            <a:r>
              <a:rPr lang="en-US" dirty="0" smtClean="0">
                <a:effectLst/>
              </a:rPr>
              <a:t> Means Puppet applied catalog changes to a property.</a:t>
            </a:r>
          </a:p>
          <a:p>
            <a:endParaRPr lang="en-US" dirty="0" smtClean="0">
              <a:effectLst/>
            </a:endParaRPr>
          </a:p>
        </p:txBody>
      </p:sp>
      <p:sp>
        <p:nvSpPr>
          <p:cNvPr id="4" name="Slide Number Placeholder 3"/>
          <p:cNvSpPr>
            <a:spLocks noGrp="1"/>
          </p:cNvSpPr>
          <p:nvPr>
            <p:ph type="sldNum" sz="quarter" idx="10"/>
          </p:nvPr>
        </p:nvSpPr>
        <p:spPr/>
        <p:txBody>
          <a:bodyPr/>
          <a:lstStyle/>
          <a:p>
            <a:fld id="{383C3CA7-EEE6-F342-88A0-E0648D4D46AC}" type="slidenum">
              <a:rPr lang="en-US" smtClean="0"/>
              <a:t>35</a:t>
            </a:fld>
            <a:endParaRPr lang="en-US"/>
          </a:p>
        </p:txBody>
      </p:sp>
    </p:spTree>
    <p:extLst>
      <p:ext uri="{BB962C8B-B14F-4D97-AF65-F5344CB8AC3E}">
        <p14:creationId xmlns:p14="http://schemas.microsoft.com/office/powerpoint/2010/main" val="1136809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Notice the part when</a:t>
            </a:r>
            <a:r>
              <a:rPr lang="en-US" baseline="0" dirty="0" smtClean="0">
                <a:effectLst/>
              </a:rPr>
              <a:t> </a:t>
            </a:r>
            <a:r>
              <a:rPr lang="en-US" baseline="0" dirty="0" smtClean="0">
                <a:effectLst/>
              </a:rPr>
              <a:t>I was talking </a:t>
            </a:r>
            <a:r>
              <a:rPr lang="en-US" baseline="0" dirty="0" smtClean="0">
                <a:effectLst/>
              </a:rPr>
              <a:t>about corrective and intentional change? I said property based?</a:t>
            </a:r>
            <a:endParaRPr lang="en-US" sz="1200" b="0" i="0" kern="1200" dirty="0" smtClean="0">
              <a:solidFill>
                <a:schemeClr val="tx1"/>
              </a:solidFill>
              <a:effectLst/>
              <a:latin typeface="+mn-lt"/>
              <a:ea typeface="+mn-ea"/>
              <a:cs typeface="+mn-cs"/>
            </a:endParaRPr>
          </a:p>
          <a:p>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DSC </a:t>
            </a:r>
            <a:r>
              <a:rPr lang="en-US" baseline="0" dirty="0" smtClean="0">
                <a:effectLst/>
              </a:rPr>
              <a:t>only reports whether the DSC Resource needed to change state, not what </a:t>
            </a:r>
            <a:r>
              <a:rPr lang="en-US" baseline="0" dirty="0" smtClean="0">
                <a:effectLst/>
              </a:rPr>
              <a:t>actually </a:t>
            </a:r>
            <a:r>
              <a:rPr lang="en-US" baseline="0" dirty="0" smtClean="0">
                <a:effectLst/>
              </a:rPr>
              <a:t>changed state inside. </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the File DSC Resource changed the state on your server, you would want to know whether the content needed to be changed or the permissions of the file. One means the website was updated, the other possibly means a security issue!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Puppet would have recorded this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So what do we have to build in order to view these </a:t>
            </a:r>
            <a:r>
              <a:rPr lang="en-US" sz="1200" b="0" i="0" kern="1200" baseline="0" dirty="0" smtClean="0">
                <a:solidFill>
                  <a:schemeClr val="tx1"/>
                </a:solidFill>
                <a:effectLst/>
                <a:latin typeface="+mn-lt"/>
                <a:ea typeface="+mn-ea"/>
                <a:cs typeface="+mn-cs"/>
              </a:rPr>
              <a:t>changes in Puppet?</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36</a:t>
            </a:fld>
            <a:endParaRPr lang="en-US"/>
          </a:p>
        </p:txBody>
      </p:sp>
    </p:spTree>
    <p:extLst>
      <p:ext uri="{BB962C8B-B14F-4D97-AF65-F5344CB8AC3E}">
        <p14:creationId xmlns:p14="http://schemas.microsoft.com/office/powerpoint/2010/main" val="13142076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Nothing! We do the work for you!</a:t>
            </a:r>
            <a:r>
              <a:rPr lang="en-US" baseline="0" dirty="0" smtClean="0"/>
              <a:t> </a:t>
            </a:r>
            <a:r>
              <a:rPr lang="en-US" dirty="0" smtClean="0"/>
              <a:t>That’s it! Presentation done, we can all go home now. Drop mic</a:t>
            </a:r>
            <a:r>
              <a:rPr lang="mr-IN" dirty="0" smtClean="0"/>
              <a:t>…</a:t>
            </a:r>
            <a:r>
              <a:rPr lang="en-US" baseline="0" dirty="0" smtClean="0"/>
              <a:t> </a:t>
            </a:r>
            <a:r>
              <a:rPr lang="en-US" dirty="0" smtClean="0"/>
              <a:t>Well you probably want to see it.</a:t>
            </a:r>
            <a:endParaRPr lang="en-US" dirty="0" smtClean="0"/>
          </a:p>
          <a:p>
            <a:endParaRPr lang="en-US" dirty="0" smtClean="0"/>
          </a:p>
          <a:p>
            <a:r>
              <a:rPr lang="en-US" dirty="0" smtClean="0"/>
              <a:t>So, PE</a:t>
            </a:r>
            <a:r>
              <a:rPr lang="en-US" baseline="0" dirty="0" smtClean="0"/>
              <a:t> provides a central console you can use to look at all the change events in your environment. </a:t>
            </a:r>
          </a:p>
          <a:p>
            <a:endParaRPr lang="en-US" baseline="0" dirty="0" smtClean="0"/>
          </a:p>
          <a:p>
            <a:r>
              <a:rPr lang="en-US" baseline="0" dirty="0" smtClean="0"/>
              <a:t>You get a visual representation of your entire environment’s health, or a specific server</a:t>
            </a:r>
          </a:p>
          <a:p>
            <a:endParaRPr lang="en-US" baseline="0" dirty="0" smtClean="0"/>
          </a:p>
          <a:p>
            <a:r>
              <a:rPr lang="en-US" baseline="0" dirty="0" smtClean="0"/>
              <a:t>All events are automatically logged for you and shipped to the </a:t>
            </a:r>
            <a:r>
              <a:rPr lang="en-US" baseline="0" dirty="0" err="1" smtClean="0"/>
              <a:t>PuppetDB</a:t>
            </a:r>
            <a:r>
              <a:rPr lang="en-US" baseline="0" dirty="0" smtClean="0"/>
              <a:t>, where it’s available for view in the PE console or through custom queries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37</a:t>
            </a:fld>
            <a:endParaRPr lang="en-US"/>
          </a:p>
        </p:txBody>
      </p:sp>
    </p:spTree>
    <p:extLst>
      <p:ext uri="{BB962C8B-B14F-4D97-AF65-F5344CB8AC3E}">
        <p14:creationId xmlns:p14="http://schemas.microsoft.com/office/powerpoint/2010/main" val="1594606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You'll get a view of all the nodes in your environment, with</a:t>
            </a:r>
            <a:r>
              <a:rPr lang="en-US" baseline="0" dirty="0" smtClean="0"/>
              <a:t> status on all the different changes happening right up front.</a:t>
            </a:r>
          </a:p>
          <a:p>
            <a:endParaRPr lang="en-US" baseline="0" dirty="0" smtClean="0"/>
          </a:p>
          <a:p>
            <a:r>
              <a:rPr lang="en-US" baseline="0" dirty="0" smtClean="0"/>
              <a:t>Notice </a:t>
            </a:r>
            <a:r>
              <a:rPr lang="en-US" baseline="0" dirty="0" smtClean="0"/>
              <a:t>all the types of change we just talked about are right upfront</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38</a:t>
            </a:fld>
            <a:endParaRPr lang="en-US"/>
          </a:p>
        </p:txBody>
      </p:sp>
    </p:spTree>
    <p:extLst>
      <p:ext uri="{BB962C8B-B14F-4D97-AF65-F5344CB8AC3E}">
        <p14:creationId xmlns:p14="http://schemas.microsoft.com/office/powerpoint/2010/main" val="8816764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You'll get an event summary page with more granular detail about each</a:t>
            </a:r>
            <a:r>
              <a:rPr lang="en-US" baseline="0" dirty="0" smtClean="0"/>
              <a:t> change.</a:t>
            </a:r>
          </a:p>
          <a:p>
            <a:endParaRPr lang="en-US" baseline="0" dirty="0" smtClean="0"/>
          </a:p>
          <a:p>
            <a:r>
              <a:rPr lang="en-US" baseline="0" dirty="0" smtClean="0"/>
              <a:t>Everything is clickable to drill down further in </a:t>
            </a:r>
            <a:r>
              <a:rPr lang="en-US" baseline="0" dirty="0" smtClean="0"/>
              <a:t>detail</a:t>
            </a:r>
          </a:p>
          <a:p>
            <a:endParaRPr lang="en-US" baseline="0" dirty="0" smtClean="0"/>
          </a:p>
          <a:p>
            <a:r>
              <a:rPr lang="en-US" baseline="0" dirty="0" smtClean="0"/>
              <a:t>Again Notice all the types of change we just talked about are right upfront</a:t>
            </a:r>
            <a:endParaRPr lang="en-US" dirty="0" smtClean="0"/>
          </a:p>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39</a:t>
            </a:fld>
            <a:endParaRPr lang="en-US"/>
          </a:p>
        </p:txBody>
      </p:sp>
    </p:spTree>
    <p:extLst>
      <p:ext uri="{BB962C8B-B14F-4D97-AF65-F5344CB8AC3E}">
        <p14:creationId xmlns:p14="http://schemas.microsoft.com/office/powerpoint/2010/main" val="192940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the Report</a:t>
            </a:r>
            <a:r>
              <a:rPr lang="en-US" baseline="0" dirty="0" smtClean="0"/>
              <a:t> section </a:t>
            </a:r>
            <a:r>
              <a:rPr lang="en-US" dirty="0" smtClean="0"/>
              <a:t>to filter your information to find exactly</a:t>
            </a:r>
            <a:r>
              <a:rPr lang="en-US" baseline="0" dirty="0" smtClean="0"/>
              <a:t> what you're looking for</a:t>
            </a:r>
          </a:p>
          <a:p>
            <a:endParaRPr lang="en-US" baseline="0" dirty="0" smtClean="0"/>
          </a:p>
          <a:p>
            <a:r>
              <a:rPr lang="en-US" baseline="0" dirty="0" smtClean="0"/>
              <a:t>There are a bunch of built-in queries and filters to use, </a:t>
            </a:r>
          </a:p>
          <a:p>
            <a:endParaRPr lang="en-US" baseline="0" dirty="0" smtClean="0"/>
          </a:p>
          <a:p>
            <a:r>
              <a:rPr lang="en-US" baseline="0" dirty="0" smtClean="0"/>
              <a:t>and if your use case isn’t there you can drop down to PQL to query directly for the information you need</a:t>
            </a:r>
          </a:p>
          <a:p>
            <a:endParaRPr lang="en-US" baseline="0" dirty="0" smtClean="0"/>
          </a:p>
          <a:p>
            <a:r>
              <a:rPr lang="en-US" dirty="0" smtClean="0"/>
              <a:t>So now, lets look at our</a:t>
            </a:r>
            <a:r>
              <a:rPr lang="en-US" baseline="0" dirty="0" smtClean="0"/>
              <a:t> DSC example we covered before,</a:t>
            </a:r>
          </a:p>
          <a:p>
            <a:endParaRPr lang="en-US" baseline="0" dirty="0" smtClean="0"/>
          </a:p>
          <a:p>
            <a:r>
              <a:rPr lang="en-US" baseline="0" dirty="0" smtClean="0"/>
              <a:t>but this time in a Puppet setup</a:t>
            </a:r>
            <a:endParaRPr lang="en-US" dirty="0" smtClean="0"/>
          </a:p>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40</a:t>
            </a:fld>
            <a:endParaRPr lang="en-US"/>
          </a:p>
        </p:txBody>
      </p:sp>
    </p:spTree>
    <p:extLst>
      <p:ext uri="{BB962C8B-B14F-4D97-AF65-F5344CB8AC3E}">
        <p14:creationId xmlns:p14="http://schemas.microsoft.com/office/powerpoint/2010/main" val="1380265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relevant to todays talk is</a:t>
            </a:r>
            <a:r>
              <a:rPr lang="en-US" baseline="0" dirty="0" smtClean="0"/>
              <a:t> my past experience with DSC.</a:t>
            </a:r>
          </a:p>
          <a:p>
            <a:endParaRPr lang="en-US" baseline="0" dirty="0" smtClean="0"/>
          </a:p>
          <a:p>
            <a:r>
              <a:rPr lang="en-US" baseline="0" dirty="0" smtClean="0"/>
              <a:t>I’ve been working in the industry for over 15 years, 8 of those writing Windows automation for a large managed service provider.</a:t>
            </a:r>
          </a:p>
          <a:p>
            <a:endParaRPr lang="en-US" baseline="0" dirty="0" smtClean="0"/>
          </a:p>
          <a:p>
            <a:r>
              <a:rPr lang="en-US" baseline="0" dirty="0" smtClean="0"/>
              <a:t>2 of those years I was crazy enough to use DSC to deploy apps to production, on v4.0 no less!</a:t>
            </a:r>
          </a:p>
          <a:p>
            <a:endParaRPr lang="en-US" baseline="0" dirty="0" smtClean="0"/>
          </a:p>
          <a:p>
            <a:r>
              <a:rPr lang="en-US" baseline="0" dirty="0" smtClean="0"/>
              <a:t>You may notice the name up there in the corner. From those experiences I wrote a book called Learning PowerShell DSC, which is in it’s second edition. At the end of the talk they’ll be a some copies of my book outside this room</a:t>
            </a:r>
          </a:p>
        </p:txBody>
      </p:sp>
      <p:sp>
        <p:nvSpPr>
          <p:cNvPr id="4" name="Slide Number Placeholder 3"/>
          <p:cNvSpPr>
            <a:spLocks noGrp="1"/>
          </p:cNvSpPr>
          <p:nvPr>
            <p:ph type="sldNum" sz="quarter" idx="10"/>
          </p:nvPr>
        </p:nvSpPr>
        <p:spPr/>
        <p:txBody>
          <a:bodyPr/>
          <a:lstStyle/>
          <a:p>
            <a:fld id="{383C3CA7-EEE6-F342-88A0-E0648D4D46AC}" type="slidenum">
              <a:rPr lang="en-US" smtClean="0"/>
              <a:t>4</a:t>
            </a:fld>
            <a:endParaRPr lang="en-US"/>
          </a:p>
        </p:txBody>
      </p:sp>
    </p:spTree>
    <p:extLst>
      <p:ext uri="{BB962C8B-B14F-4D97-AF65-F5344CB8AC3E}">
        <p14:creationId xmlns:p14="http://schemas.microsoft.com/office/powerpoint/2010/main" val="6297876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look at our</a:t>
            </a:r>
            <a:r>
              <a:rPr lang="en-US" baseline="0" dirty="0" smtClean="0"/>
              <a:t> DSC example we covered before,</a:t>
            </a:r>
          </a:p>
          <a:p>
            <a:endParaRPr lang="en-US" baseline="0" dirty="0" smtClean="0"/>
          </a:p>
          <a:p>
            <a:r>
              <a:rPr lang="en-US" baseline="0" dirty="0" smtClean="0"/>
              <a:t>but this time in a Puppet setup</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41</a:t>
            </a:fld>
            <a:endParaRPr lang="en-US"/>
          </a:p>
        </p:txBody>
      </p:sp>
    </p:spTree>
    <p:extLst>
      <p:ext uri="{BB962C8B-B14F-4D97-AF65-F5344CB8AC3E}">
        <p14:creationId xmlns:p14="http://schemas.microsoft.com/office/powerpoint/2010/main" val="18389244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began this talk by defining change and reviewing why change is important</a:t>
            </a:r>
          </a:p>
          <a:p>
            <a:endParaRPr lang="en-US" baseline="0" dirty="0" smtClean="0"/>
          </a:p>
          <a:p>
            <a:r>
              <a:rPr lang="en-US" baseline="0" dirty="0" smtClean="0"/>
              <a:t>Then we looked at how DSC and Puppet view and report  on change</a:t>
            </a:r>
            <a:endParaRPr lang="en-US" dirty="0" smtClean="0"/>
          </a:p>
          <a:p>
            <a:endParaRPr lang="en-US" dirty="0" smtClean="0"/>
          </a:p>
          <a:p>
            <a:r>
              <a:rPr lang="en-US" dirty="0" smtClean="0"/>
              <a:t>We've seen that Puppet provides a single way to view change across</a:t>
            </a:r>
            <a:r>
              <a:rPr lang="en-US" baseline="0" dirty="0" smtClean="0"/>
              <a:t> your entire environment, providing reports in formats you'll mostly likely need, but also providing customized reports if necessary</a:t>
            </a:r>
          </a:p>
          <a:p>
            <a:endParaRPr lang="en-US" baseline="0" dirty="0" smtClean="0"/>
          </a:p>
          <a:p>
            <a:r>
              <a:rPr lang="en-US" baseline="0" dirty="0" smtClean="0"/>
              <a:t>All without extra work from you</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42</a:t>
            </a:fld>
            <a:endParaRPr lang="en-US"/>
          </a:p>
        </p:txBody>
      </p:sp>
    </p:spTree>
    <p:extLst>
      <p:ext uri="{BB962C8B-B14F-4D97-AF65-F5344CB8AC3E}">
        <p14:creationId xmlns:p14="http://schemas.microsoft.com/office/powerpoint/2010/main" val="8590933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43</a:t>
            </a:fld>
            <a:endParaRPr lang="en-US"/>
          </a:p>
        </p:txBody>
      </p:sp>
    </p:spTree>
    <p:extLst>
      <p:ext uri="{BB962C8B-B14F-4D97-AF65-F5344CB8AC3E}">
        <p14:creationId xmlns:p14="http://schemas.microsoft.com/office/powerpoint/2010/main" val="3312797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a reminder</a:t>
            </a:r>
            <a:r>
              <a:rPr lang="en-US" baseline="0" dirty="0" smtClean="0"/>
              <a:t> a few copies of my book are available at the table outside this room</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44</a:t>
            </a:fld>
            <a:endParaRPr lang="en-US"/>
          </a:p>
        </p:txBody>
      </p:sp>
    </p:spTree>
    <p:extLst>
      <p:ext uri="{BB962C8B-B14F-4D97-AF65-F5344CB8AC3E}">
        <p14:creationId xmlns:p14="http://schemas.microsoft.com/office/powerpoint/2010/main" val="1865334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of hands, how many of you are have used DSC before? Using Puppet?</a:t>
            </a:r>
            <a:r>
              <a:rPr lang="en-US" baseline="0" dirty="0" smtClean="0"/>
              <a:t> Using Puppet and DSC?</a:t>
            </a:r>
          </a:p>
          <a:p>
            <a:endParaRPr lang="en-US" baseline="0" dirty="0" smtClean="0"/>
          </a:p>
          <a:p>
            <a:r>
              <a:rPr lang="en-US" baseline="0" dirty="0" smtClean="0"/>
              <a:t>Well, that was a good showing, most/some/everyone here has used Puppet and/or DSC in some form or fashion.</a:t>
            </a:r>
          </a:p>
          <a:p>
            <a:endParaRPr lang="en-US" baseline="0" dirty="0" smtClean="0"/>
          </a:p>
          <a:p>
            <a:r>
              <a:rPr lang="en-US" baseline="0" dirty="0" smtClean="0"/>
              <a:t>So you </a:t>
            </a:r>
            <a:r>
              <a:rPr lang="en-US" baseline="0" dirty="0" smtClean="0"/>
              <a:t>at least know </a:t>
            </a:r>
            <a:r>
              <a:rPr lang="en-US" baseline="0" dirty="0" smtClean="0"/>
              <a:t>Puppet and DSC </a:t>
            </a:r>
            <a:r>
              <a:rPr lang="en-US" baseline="0" dirty="0" smtClean="0"/>
              <a:t>ensure a </a:t>
            </a:r>
            <a:r>
              <a:rPr lang="en-US" baseline="0" dirty="0" smtClean="0"/>
              <a:t>desired state (see what I did there?) on servers, but why is that important?</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5</a:t>
            </a:fld>
            <a:endParaRPr lang="en-US"/>
          </a:p>
        </p:txBody>
      </p:sp>
    </p:spTree>
    <p:extLst>
      <p:ext uri="{BB962C8B-B14F-4D97-AF65-F5344CB8AC3E}">
        <p14:creationId xmlns:p14="http://schemas.microsoft.com/office/powerpoint/2010/main" val="1444909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You’re here at this conference, so you know something about </a:t>
            </a:r>
            <a:r>
              <a:rPr lang="en-US" sz="1200" b="0" i="0" kern="1200" dirty="0" smtClean="0">
                <a:solidFill>
                  <a:schemeClr val="tx1"/>
                </a:solidFill>
                <a:effectLst/>
                <a:latin typeface="+mn-lt"/>
                <a:ea typeface="+mn-ea"/>
                <a:cs typeface="+mn-cs"/>
              </a:rPr>
              <a:t>DevOps practices and Continuous Delivery.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That</a:t>
            </a:r>
            <a:r>
              <a:rPr lang="en-US" sz="1200" b="0" i="0" kern="1200" baseline="0" dirty="0" smtClean="0">
                <a:solidFill>
                  <a:schemeClr val="tx1"/>
                </a:solidFill>
                <a:effectLst/>
                <a:latin typeface="+mn-lt"/>
                <a:ea typeface="+mn-ea"/>
                <a:cs typeface="+mn-cs"/>
              </a:rPr>
              <a:t> they </a:t>
            </a:r>
            <a:r>
              <a:rPr lang="en-US" sz="1200" b="0" i="0" kern="1200" dirty="0" smtClean="0">
                <a:solidFill>
                  <a:schemeClr val="tx1"/>
                </a:solidFill>
                <a:effectLst/>
                <a:latin typeface="+mn-lt"/>
                <a:ea typeface="+mn-ea"/>
                <a:cs typeface="+mn-cs"/>
              </a:rPr>
              <a:t>reduce the risk of change by making many small, incremental changes instead of a few “big bang” changes.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Changing more often </a:t>
            </a:r>
            <a:r>
              <a:rPr lang="en-US" sz="1200" b="0" i="0" kern="1200" dirty="0" smtClean="0">
                <a:solidFill>
                  <a:schemeClr val="tx1"/>
                </a:solidFill>
                <a:effectLst/>
                <a:latin typeface="+mn-lt"/>
                <a:ea typeface="+mn-ea"/>
                <a:cs typeface="+mn-cs"/>
              </a:rPr>
              <a:t>proves </a:t>
            </a:r>
            <a:r>
              <a:rPr lang="en-US" sz="1200" b="0" i="0" kern="1200" dirty="0" smtClean="0">
                <a:solidFill>
                  <a:schemeClr val="tx1"/>
                </a:solidFill>
                <a:effectLst/>
                <a:latin typeface="+mn-lt"/>
                <a:ea typeface="+mn-ea"/>
                <a:cs typeface="+mn-cs"/>
              </a:rPr>
              <a:t>your ability to test and successfully push out changes environment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It forces you to automate and streamline these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But </a:t>
            </a:r>
            <a:r>
              <a:rPr lang="en-US" sz="1200" b="0" i="0" kern="1200" baseline="0" dirty="0" smtClean="0">
                <a:solidFill>
                  <a:schemeClr val="tx1"/>
                </a:solidFill>
                <a:effectLst/>
                <a:latin typeface="+mn-lt"/>
                <a:ea typeface="+mn-ea"/>
                <a:cs typeface="+mn-cs"/>
              </a:rPr>
              <a:t>How do you know those changes are successful? How do you know what you intended to do, was done</a:t>
            </a:r>
            <a:r>
              <a:rPr lang="en-US" sz="1200" b="0" i="0" kern="1200" baseline="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This is the important of tracking change</a:t>
            </a:r>
            <a:endParaRPr lang="en-US" sz="1200"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6</a:t>
            </a:fld>
            <a:endParaRPr lang="en-US"/>
          </a:p>
        </p:txBody>
      </p:sp>
    </p:spTree>
    <p:extLst>
      <p:ext uri="{BB962C8B-B14F-4D97-AF65-F5344CB8AC3E}">
        <p14:creationId xmlns:p14="http://schemas.microsoft.com/office/powerpoint/2010/main" val="1449679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You don’t have to take my word for </a:t>
            </a:r>
            <a:r>
              <a:rPr lang="en-US" sz="1200" b="0" kern="1200" baseline="0" dirty="0" smtClean="0">
                <a:solidFill>
                  <a:schemeClr val="tx1"/>
                </a:solidFill>
                <a:effectLst/>
                <a:latin typeface="+mn-lt"/>
                <a:ea typeface="+mn-ea"/>
                <a:cs typeface="+mn-cs"/>
              </a:rPr>
              <a:t>it. We publish this thing called the </a:t>
            </a:r>
            <a:r>
              <a:rPr lang="en-US" sz="1200" b="0" kern="1200" dirty="0" smtClean="0">
                <a:solidFill>
                  <a:schemeClr val="tx1"/>
                </a:solidFill>
                <a:effectLst/>
                <a:latin typeface="+mn-lt"/>
                <a:ea typeface="+mn-ea"/>
                <a:cs typeface="+mn-cs"/>
              </a:rPr>
              <a:t>State </a:t>
            </a:r>
            <a:r>
              <a:rPr lang="en-US" sz="1200" b="0" kern="1200" dirty="0" smtClean="0">
                <a:solidFill>
                  <a:schemeClr val="tx1"/>
                </a:solidFill>
                <a:effectLst/>
                <a:latin typeface="+mn-lt"/>
                <a:ea typeface="+mn-ea"/>
                <a:cs typeface="+mn-cs"/>
              </a:rPr>
              <a:t>of DevOps </a:t>
            </a:r>
            <a:r>
              <a:rPr lang="en-US" sz="1200" b="0" kern="1200" dirty="0" smtClean="0">
                <a:solidFill>
                  <a:schemeClr val="tx1"/>
                </a:solidFill>
                <a:effectLst/>
                <a:latin typeface="+mn-lt"/>
                <a:ea typeface="+mn-ea"/>
                <a:cs typeface="+mn-cs"/>
              </a:rPr>
              <a:t>Report.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It</a:t>
            </a:r>
            <a:r>
              <a:rPr lang="mr-IN" sz="1200" b="0" kern="1200" baseline="0" dirty="0" smtClean="0">
                <a:solidFill>
                  <a:schemeClr val="tx1"/>
                </a:solidFill>
                <a:effectLst/>
                <a:latin typeface="+mn-lt"/>
                <a:ea typeface="+mn-ea"/>
                <a:cs typeface="+mn-cs"/>
              </a:rPr>
              <a:t>’</a:t>
            </a:r>
            <a:r>
              <a:rPr lang="en-US" sz="1200" b="0" kern="1200" baseline="0" dirty="0" smtClean="0">
                <a:solidFill>
                  <a:schemeClr val="tx1"/>
                </a:solidFill>
                <a:effectLst/>
                <a:latin typeface="+mn-lt"/>
                <a:ea typeface="+mn-ea"/>
                <a:cs typeface="+mn-cs"/>
              </a:rPr>
              <a:t>s the industry standard report on what practices make successful </a:t>
            </a:r>
            <a:r>
              <a:rPr lang="en-US" sz="1200" b="0" kern="1200" baseline="0" dirty="0" err="1" smtClean="0">
                <a:solidFill>
                  <a:schemeClr val="tx1"/>
                </a:solidFill>
                <a:effectLst/>
                <a:latin typeface="+mn-lt"/>
                <a:ea typeface="+mn-ea"/>
                <a:cs typeface="+mn-cs"/>
              </a:rPr>
              <a:t>devops</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implementors</a:t>
            </a:r>
            <a:endParaRPr lang="en-US" sz="1200" b="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In the report</a:t>
            </a:r>
            <a:r>
              <a:rPr lang="en-US" sz="1200" b="0" kern="1200" baseline="0" dirty="0" smtClean="0">
                <a:solidFill>
                  <a:schemeClr val="tx1"/>
                </a:solidFill>
                <a:effectLst/>
                <a:latin typeface="+mn-lt"/>
                <a:ea typeface="+mn-ea"/>
                <a:cs typeface="+mn-cs"/>
              </a:rPr>
              <a:t> Puppet found: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83C3CA7-EEE6-F342-88A0-E0648D4D46AC}" type="slidenum">
              <a:rPr lang="en-US" smtClean="0"/>
              <a:t>7</a:t>
            </a:fld>
            <a:endParaRPr lang="en-US"/>
          </a:p>
        </p:txBody>
      </p:sp>
    </p:spTree>
    <p:extLst>
      <p:ext uri="{BB962C8B-B14F-4D97-AF65-F5344CB8AC3E}">
        <p14:creationId xmlns:p14="http://schemas.microsoft.com/office/powerpoint/2010/main" val="2088894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That knowledge of how things are performing</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is as valuable as how things</a:t>
            </a:r>
            <a:r>
              <a:rPr lang="en-US" sz="1200" b="0" kern="1200" baseline="0" dirty="0" smtClean="0">
                <a:solidFill>
                  <a:schemeClr val="tx1"/>
                </a:solidFill>
                <a:effectLst/>
                <a:latin typeface="+mn-lt"/>
                <a:ea typeface="+mn-ea"/>
                <a:cs typeface="+mn-cs"/>
              </a:rPr>
              <a:t> are not performing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In the </a:t>
            </a:r>
            <a:r>
              <a:rPr lang="en-US" sz="1200" b="0" kern="1200" dirty="0" err="1" smtClean="0">
                <a:solidFill>
                  <a:schemeClr val="tx1"/>
                </a:solidFill>
                <a:effectLst/>
                <a:latin typeface="+mn-lt"/>
                <a:ea typeface="+mn-ea"/>
                <a:cs typeface="+mn-cs"/>
              </a:rPr>
              <a:t>Devops</a:t>
            </a:r>
            <a:r>
              <a:rPr lang="en-US" sz="1200" b="0" kern="1200" dirty="0" smtClean="0">
                <a:solidFill>
                  <a:schemeClr val="tx1"/>
                </a:solidFill>
                <a:effectLst/>
                <a:latin typeface="+mn-lt"/>
                <a:ea typeface="+mn-ea"/>
                <a:cs typeface="+mn-cs"/>
              </a:rPr>
              <a:t> report we measured IT performance along two main dimensions: throughput of code and stability of systems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And</a:t>
            </a:r>
            <a:r>
              <a:rPr lang="en-US" sz="1200" b="0" kern="1200" baseline="0" dirty="0" smtClean="0">
                <a:solidFill>
                  <a:schemeClr val="tx1"/>
                </a:solidFill>
                <a:effectLst/>
                <a:latin typeface="+mn-lt"/>
                <a:ea typeface="+mn-ea"/>
                <a:cs typeface="+mn-cs"/>
              </a:rPr>
              <a:t> we rated respondents based on how they performed in these dimensions. High performers scored high, low performers scored low</a:t>
            </a:r>
            <a:endParaRPr lang="en-US" sz="1200" b="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83C3CA7-EEE6-F342-88A0-E0648D4D46AC}" type="slidenum">
              <a:rPr lang="en-US" smtClean="0"/>
              <a:t>8</a:t>
            </a:fld>
            <a:endParaRPr lang="en-US"/>
          </a:p>
        </p:txBody>
      </p:sp>
    </p:spTree>
    <p:extLst>
      <p:ext uri="{BB962C8B-B14F-4D97-AF65-F5344CB8AC3E}">
        <p14:creationId xmlns:p14="http://schemas.microsoft.com/office/powerpoint/2010/main" val="1756478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Throughput is measured by how frequently a team is able to deploy code and how fast it can move from committing code to deploying it. </a:t>
            </a:r>
          </a:p>
          <a:p>
            <a:endParaRPr lang="en-US" dirty="0" smtClean="0"/>
          </a:p>
          <a:p>
            <a:r>
              <a:rPr lang="en-US" sz="1200" b="0" kern="1200" dirty="0" smtClean="0">
                <a:solidFill>
                  <a:schemeClr val="tx1"/>
                </a:solidFill>
                <a:effectLst/>
                <a:latin typeface="+mn-lt"/>
                <a:ea typeface="+mn-ea"/>
                <a:cs typeface="+mn-cs"/>
              </a:rPr>
              <a:t>In 2017, we found that the high performers have 46 times more frequent code deployments.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That</a:t>
            </a:r>
            <a:r>
              <a:rPr lang="mr-IN" sz="1200" b="0" kern="1200" dirty="0" smtClean="0">
                <a:solidFill>
                  <a:schemeClr val="tx1"/>
                </a:solidFill>
                <a:effectLst/>
                <a:latin typeface="+mn-lt"/>
                <a:ea typeface="+mn-ea"/>
                <a:cs typeface="+mn-cs"/>
              </a:rPr>
              <a:t>’</a:t>
            </a:r>
            <a:r>
              <a:rPr lang="en-US" sz="1200" b="0" kern="1200" dirty="0" smtClean="0">
                <a:solidFill>
                  <a:schemeClr val="tx1"/>
                </a:solidFill>
                <a:effectLst/>
                <a:latin typeface="+mn-lt"/>
                <a:ea typeface="+mn-ea"/>
                <a:cs typeface="+mn-cs"/>
              </a:rPr>
              <a:t>s 46 times more change that the low performers that they’re handling</a:t>
            </a:r>
            <a:r>
              <a:rPr lang="en-US" sz="1200" b="0" kern="1200" baseline="0" dirty="0" smtClean="0">
                <a:solidFill>
                  <a:schemeClr val="tx1"/>
                </a:solidFill>
                <a:effectLst/>
                <a:latin typeface="+mn-lt"/>
                <a:ea typeface="+mn-ea"/>
                <a:cs typeface="+mn-cs"/>
              </a:rPr>
              <a:t> </a:t>
            </a:r>
            <a:r>
              <a:rPr lang="en-US" sz="1200" b="0" kern="1200" baseline="0" dirty="0" smtClean="0">
                <a:solidFill>
                  <a:schemeClr val="tx1"/>
                </a:solidFill>
                <a:effectLst/>
                <a:latin typeface="+mn-lt"/>
                <a:ea typeface="+mn-ea"/>
                <a:cs typeface="+mn-cs"/>
              </a:rPr>
              <a:t>without </a:t>
            </a:r>
            <a:r>
              <a:rPr lang="en-US" sz="1200" b="0" kern="1200" baseline="0" dirty="0" smtClean="0">
                <a:solidFill>
                  <a:schemeClr val="tx1"/>
                </a:solidFill>
                <a:effectLst/>
                <a:latin typeface="+mn-lt"/>
                <a:ea typeface="+mn-ea"/>
                <a:cs typeface="+mn-cs"/>
              </a:rPr>
              <a:t>business interruption</a:t>
            </a:r>
          </a:p>
          <a:p>
            <a:endParaRPr lang="en-US" sz="1200" b="0" kern="1200" baseline="0" dirty="0" smtClean="0">
              <a:solidFill>
                <a:schemeClr val="tx1"/>
              </a:solidFill>
              <a:effectLst/>
              <a:latin typeface="+mn-lt"/>
              <a:ea typeface="+mn-ea"/>
              <a:cs typeface="+mn-cs"/>
            </a:endParaRPr>
          </a:p>
          <a:p>
            <a:r>
              <a:rPr lang="en-US" sz="1200" b="0" kern="1200" baseline="0" dirty="0" smtClean="0">
                <a:solidFill>
                  <a:schemeClr val="tx1"/>
                </a:solidFill>
                <a:effectLst/>
                <a:latin typeface="+mn-lt"/>
                <a:ea typeface="+mn-ea"/>
                <a:cs typeface="+mn-cs"/>
              </a:rPr>
              <a:t>This lead them to 440x faster </a:t>
            </a:r>
            <a:r>
              <a:rPr lang="en-US" sz="1200" b="0" kern="1200" baseline="0" dirty="0" smtClean="0">
                <a:solidFill>
                  <a:schemeClr val="tx1"/>
                </a:solidFill>
                <a:effectLst/>
                <a:latin typeface="+mn-lt"/>
                <a:ea typeface="+mn-ea"/>
                <a:cs typeface="+mn-cs"/>
              </a:rPr>
              <a:t>code deploys from commit time. </a:t>
            </a:r>
            <a:r>
              <a:rPr lang="en-US" sz="1200" b="0" kern="1200" baseline="0" dirty="0" smtClean="0">
                <a:solidFill>
                  <a:schemeClr val="tx1"/>
                </a:solidFill>
                <a:effectLst/>
                <a:latin typeface="+mn-lt"/>
                <a:ea typeface="+mn-ea"/>
                <a:cs typeface="+mn-cs"/>
              </a:rPr>
              <a:t>That’s time saved, compounded</a:t>
            </a:r>
            <a:endParaRPr lang="en-US" sz="1200" b="0" kern="1200" dirty="0" smtClean="0">
              <a:solidFill>
                <a:schemeClr val="tx1"/>
              </a:solidFill>
              <a:effectLst/>
              <a:latin typeface="+mn-lt"/>
              <a:ea typeface="+mn-ea"/>
              <a:cs typeface="+mn-cs"/>
            </a:endParaRPr>
          </a:p>
          <a:p>
            <a:pPr marL="171450" indent="-171450">
              <a:buFont typeface="Arial" charset="0"/>
              <a:buChar char="•"/>
            </a:pP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9428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ic Left">
    <p:bg>
      <p:bgPr>
        <a:solidFill>
          <a:schemeClr val="tx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4565650" cy="5143500"/>
          </a:xfrm>
        </p:spPr>
        <p:txBody>
          <a:bodyPr lIns="914400" rIns="914400" anchor="ctr"/>
          <a:lstStyle>
            <a:lvl1pPr algn="ctr">
              <a:defRPr>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4565651" y="1580544"/>
            <a:ext cx="4578350" cy="1421415"/>
          </a:xfrm>
        </p:spPr>
        <p:txBody>
          <a:bodyPr wrap="square" lIns="274320" tIns="0" bIns="0" anchor="b" anchorCtr="0">
            <a:spAutoFit/>
          </a:bodyPr>
          <a:lstStyle>
            <a:lvl1pPr>
              <a:lnSpc>
                <a:spcPct val="90000"/>
              </a:lnSpc>
              <a:defRPr sz="3400" baseline="0">
                <a:solidFill>
                  <a:srgbClr val="FFFFFF"/>
                </a:solidFill>
              </a:defRPr>
            </a:lvl1pPr>
          </a:lstStyle>
          <a:p>
            <a:r>
              <a:rPr lang="en-US" dirty="0" smtClean="0"/>
              <a:t>Click to edit Master title style maybe it goes to three lines</a:t>
            </a:r>
            <a:endParaRPr lang="en-US" dirty="0"/>
          </a:p>
        </p:txBody>
      </p:sp>
      <p:sp>
        <p:nvSpPr>
          <p:cNvPr id="3" name="Subtitle 2"/>
          <p:cNvSpPr>
            <a:spLocks noGrp="1"/>
          </p:cNvSpPr>
          <p:nvPr>
            <p:ph type="subTitle" idx="1" hasCustomPrompt="1"/>
          </p:nvPr>
        </p:nvSpPr>
        <p:spPr>
          <a:xfrm>
            <a:off x="4565651" y="3001959"/>
            <a:ext cx="4578350" cy="461665"/>
          </a:xfrm>
        </p:spPr>
        <p:txBody>
          <a:bodyPr wrap="square" lIns="274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9" name="Text Placeholder 8"/>
          <p:cNvSpPr>
            <a:spLocks noGrp="1"/>
          </p:cNvSpPr>
          <p:nvPr>
            <p:ph type="body" sz="quarter" idx="12" hasCustomPrompt="1"/>
          </p:nvPr>
        </p:nvSpPr>
        <p:spPr>
          <a:xfrm>
            <a:off x="4565650" y="3463925"/>
            <a:ext cx="4578350" cy="1286506"/>
          </a:xfrm>
        </p:spPr>
        <p:txBody>
          <a:bodyPr>
            <a:spAutoFit/>
          </a:bodyPr>
          <a:lstStyle>
            <a:lvl1pPr marL="7938" indent="0">
              <a:buFont typeface="Arial" charset="0"/>
              <a:buNone/>
              <a:tabLst/>
              <a:defRPr sz="1600" b="0">
                <a:solidFill>
                  <a:schemeClr val="bg1"/>
                </a:solidFill>
              </a:defRPr>
            </a:lvl1pPr>
            <a:lvl2pPr marL="7938" indent="0">
              <a:buFont typeface="Arial" charset="0"/>
              <a:buNone/>
              <a:tabLst/>
              <a:defRPr sz="800" strike="sngStrike">
                <a:solidFill>
                  <a:srgbClr val="FF0000"/>
                </a:solidFill>
              </a:defRPr>
            </a:lvl2pPr>
            <a:lvl3pPr marL="7938" indent="0">
              <a:buNone/>
              <a:tabLst/>
              <a:defRPr sz="800" strike="sngStrike">
                <a:solidFill>
                  <a:srgbClr val="FF0000"/>
                </a:solidFill>
              </a:defRPr>
            </a:lvl3pPr>
            <a:lvl4pPr marL="7938" indent="0">
              <a:buNone/>
              <a:tabLst/>
              <a:defRPr sz="800" strike="sngStrike">
                <a:solidFill>
                  <a:srgbClr val="FF0000"/>
                </a:solidFill>
              </a:defRPr>
            </a:lvl4pPr>
          </a:lstStyle>
          <a:p>
            <a:pPr lvl="0"/>
            <a:r>
              <a:rPr lang="en-US" dirty="0" smtClean="0"/>
              <a:t>Company Name</a:t>
            </a:r>
          </a:p>
          <a:p>
            <a:pPr lvl="1"/>
            <a:r>
              <a:rPr lang="en-US" dirty="0" smtClean="0"/>
              <a:t>Second level</a:t>
            </a:r>
          </a:p>
          <a:p>
            <a:pPr lvl="1"/>
            <a:r>
              <a:rPr lang="en-US" dirty="0" smtClean="0"/>
              <a:t>Third level</a:t>
            </a:r>
          </a:p>
          <a:p>
            <a:pPr lvl="2"/>
            <a:r>
              <a:rPr lang="en-US" dirty="0" smtClean="0"/>
              <a:t>Fourth level</a:t>
            </a:r>
          </a:p>
          <a:p>
            <a:pPr lvl="3"/>
            <a:r>
              <a:rPr lang="en-US" dirty="0" smtClean="0"/>
              <a:t>Fifth level</a:t>
            </a:r>
            <a:endParaRPr lang="en-US" dirty="0"/>
          </a:p>
        </p:txBody>
      </p:sp>
    </p:spTree>
    <p:extLst>
      <p:ext uri="{BB962C8B-B14F-4D97-AF65-F5344CB8AC3E}">
        <p14:creationId xmlns:p14="http://schemas.microsoft.com/office/powerpoint/2010/main" val="2563245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 LOGO">
    <p:spTree>
      <p:nvGrpSpPr>
        <p:cNvPr id="1" name=""/>
        <p:cNvGrpSpPr/>
        <p:nvPr/>
      </p:nvGrpSpPr>
      <p:grpSpPr>
        <a:xfrm>
          <a:off x="0" y="0"/>
          <a:ext cx="0" cy="0"/>
          <a:chOff x="0" y="0"/>
          <a:chExt cx="0" cy="0"/>
        </a:xfrm>
      </p:grpSpPr>
      <p:pic>
        <p:nvPicPr>
          <p:cNvPr id="3"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 LOGO Dark">
    <p:bg>
      <p:bgPr>
        <a:solidFill>
          <a:schemeClr val="tx1"/>
        </a:solidFill>
        <a:effectLst/>
      </p:bgPr>
    </p:bg>
    <p:spTree>
      <p:nvGrpSpPr>
        <p:cNvPr id="1" name=""/>
        <p:cNvGrpSpPr/>
        <p:nvPr/>
      </p:nvGrpSpPr>
      <p:grpSpPr>
        <a:xfrm>
          <a:off x="0" y="0"/>
          <a:ext cx="0" cy="0"/>
          <a:chOff x="0" y="0"/>
          <a:chExt cx="0" cy="0"/>
        </a:xfrm>
      </p:grpSpPr>
      <p:pic>
        <p:nvPicPr>
          <p:cNvPr id="10"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TOTAL DARK">
    <p:bg>
      <p:bgPr>
        <a:solidFill>
          <a:schemeClr val="tx1"/>
        </a:solidFill>
        <a:effectLst/>
      </p:bgPr>
    </p:bg>
    <p:spTree>
      <p:nvGrpSpPr>
        <p:cNvPr id="1" name=""/>
        <p:cNvGrpSpPr/>
        <p:nvPr/>
      </p:nvGrpSpPr>
      <p:grpSpPr>
        <a:xfrm>
          <a:off x="0" y="0"/>
          <a:ext cx="0" cy="0"/>
          <a:chOff x="0" y="0"/>
          <a:chExt cx="0" cy="0"/>
        </a:xfrm>
      </p:grpSpPr>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 Full">
    <p:bg>
      <p:bgPr>
        <a:solidFill>
          <a:schemeClr val="tx1"/>
        </a:solidFill>
        <a:effectLst/>
      </p:bgPr>
    </p:bg>
    <p:spTree>
      <p:nvGrpSpPr>
        <p:cNvPr id="1" name=""/>
        <p:cNvGrpSpPr/>
        <p:nvPr/>
      </p:nvGrpSpPr>
      <p:grpSpPr>
        <a:xfrm>
          <a:off x="0" y="0"/>
          <a:ext cx="0" cy="0"/>
          <a:chOff x="0" y="0"/>
          <a:chExt cx="0" cy="0"/>
        </a:xfrm>
      </p:grpSpPr>
      <p:sp>
        <p:nvSpPr>
          <p:cNvPr id="3" name="Picture Placeholder 23"/>
          <p:cNvSpPr>
            <a:spLocks noGrp="1"/>
          </p:cNvSpPr>
          <p:nvPr>
            <p:ph type="pic" sz="quarter" idx="17" hasCustomPrompt="1"/>
          </p:nvPr>
        </p:nvSpPr>
        <p:spPr>
          <a:xfrm>
            <a:off x="0" y="0"/>
            <a:ext cx="9144000" cy="5153269"/>
          </a:xfrm>
        </p:spPr>
        <p:txBody>
          <a:bodyPr anchor="ctr"/>
          <a:lstStyle>
            <a:lvl1pPr algn="ctr">
              <a:defRPr baseline="0">
                <a:solidFill>
                  <a:srgbClr val="FF0000"/>
                </a:solidFill>
              </a:defRPr>
            </a:lvl1pPr>
          </a:lstStyle>
          <a:p>
            <a:r>
              <a:rPr lang="en-US" dirty="0" smtClean="0"/>
              <a:t>Drag picture to placeholder or click icon to add.</a:t>
            </a:r>
          </a:p>
          <a:p>
            <a:r>
              <a:rPr lang="en-US" dirty="0" smtClean="0"/>
              <a:t>To reduce opacity, go to Format Picture tab (next to Home) </a:t>
            </a:r>
            <a:br>
              <a:rPr lang="en-US" dirty="0" smtClean="0"/>
            </a:br>
            <a:r>
              <a:rPr lang="en-US" dirty="0" smtClean="0"/>
              <a:t>and move the Transparency slider to about 80% (2 notches from the right). </a:t>
            </a:r>
            <a:br>
              <a:rPr lang="en-US" dirty="0" smtClean="0"/>
            </a:br>
            <a:r>
              <a:rPr lang="en-US" dirty="0" smtClean="0"/>
              <a:t>Alternatively, you can right click the image, go to Format Shape &gt; Adjust Picture and </a:t>
            </a:r>
            <a:br>
              <a:rPr lang="en-US" dirty="0" smtClean="0"/>
            </a:br>
            <a:r>
              <a:rPr lang="en-US" dirty="0" smtClean="0"/>
              <a:t>use the Transparency slider there, or just type in 80% and then hit OK to apply.</a:t>
            </a:r>
            <a:endParaRPr lang="en-US" dirty="0"/>
          </a:p>
        </p:txBody>
      </p:sp>
      <p:pic>
        <p:nvPicPr>
          <p:cNvPr id="4"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tx1"/>
        </a:solidFill>
        <a:effectLst/>
      </p:bgPr>
    </p:bg>
    <p:spTree>
      <p:nvGrpSpPr>
        <p:cNvPr id="1" name=""/>
        <p:cNvGrpSpPr/>
        <p:nvPr/>
      </p:nvGrpSpPr>
      <p:grpSpPr>
        <a:xfrm>
          <a:off x="0" y="0"/>
          <a:ext cx="0" cy="0"/>
          <a:chOff x="0" y="0"/>
          <a:chExt cx="0" cy="0"/>
        </a:xfrm>
      </p:grpSpPr>
      <p:sp>
        <p:nvSpPr>
          <p:cNvPr id="3" name="Picture Placeholder 23"/>
          <p:cNvSpPr>
            <a:spLocks noGrp="1"/>
          </p:cNvSpPr>
          <p:nvPr>
            <p:ph type="pic" sz="quarter" idx="17" hasCustomPrompt="1"/>
          </p:nvPr>
        </p:nvSpPr>
        <p:spPr>
          <a:xfrm>
            <a:off x="0" y="0"/>
            <a:ext cx="9144000" cy="5153269"/>
          </a:xfrm>
        </p:spPr>
        <p:txBody>
          <a:bodyPr anchor="ctr"/>
          <a:lstStyle>
            <a:lvl1pPr algn="ctr">
              <a:defRPr baseline="0">
                <a:solidFill>
                  <a:srgbClr val="FF0000"/>
                </a:solidFill>
              </a:defRPr>
            </a:lvl1pPr>
          </a:lstStyle>
          <a:p>
            <a:r>
              <a:rPr lang="en-US" dirty="0" smtClean="0"/>
              <a:t>Drag picture to placeholder or click icon to add.</a:t>
            </a:r>
          </a:p>
          <a:p>
            <a:r>
              <a:rPr lang="en-US" dirty="0" smtClean="0"/>
              <a:t>To reduce opacity, go to Format Picture tab (next to Home) </a:t>
            </a:r>
            <a:br>
              <a:rPr lang="en-US" dirty="0" smtClean="0"/>
            </a:br>
            <a:r>
              <a:rPr lang="en-US" dirty="0" smtClean="0"/>
              <a:t>and move the Transparency slider to about 80% (2 notches from the right). </a:t>
            </a:r>
            <a:br>
              <a:rPr lang="en-US" dirty="0" smtClean="0"/>
            </a:br>
            <a:r>
              <a:rPr lang="en-US" dirty="0" smtClean="0"/>
              <a:t>Alternatively, you can right click the image, go to Format Shape &gt; Adjust Picture and </a:t>
            </a:r>
            <a:br>
              <a:rPr lang="en-US" dirty="0" smtClean="0"/>
            </a:br>
            <a:r>
              <a:rPr lang="en-US" dirty="0" smtClean="0"/>
              <a:t>use the Transparency slider there, or just type in 80% and then hit OK to apply.</a:t>
            </a:r>
            <a:endParaRPr lang="en-US" dirty="0"/>
          </a:p>
        </p:txBody>
      </p:sp>
      <p:sp>
        <p:nvSpPr>
          <p:cNvPr id="9" name="Text Placeholder 13"/>
          <p:cNvSpPr>
            <a:spLocks noGrp="1"/>
          </p:cNvSpPr>
          <p:nvPr>
            <p:ph type="body" sz="quarter" idx="18"/>
          </p:nvPr>
        </p:nvSpPr>
        <p:spPr>
          <a:xfrm>
            <a:off x="0" y="646545"/>
            <a:ext cx="9144000" cy="3859936"/>
          </a:xfrm>
        </p:spPr>
        <p:txBody>
          <a:bodyPr lIns="640080" tIns="0" rIns="640080" bIns="182880" anchor="ctr">
            <a:normAutofit/>
          </a:bodyPr>
          <a:lstStyle>
            <a:lvl1pPr algn="l">
              <a:lnSpc>
                <a:spcPct val="100000"/>
              </a:lnSpc>
              <a:spcAft>
                <a:spcPts val="1200"/>
              </a:spcAft>
              <a:defRPr sz="4400" b="1" spc="-70">
                <a:solidFill>
                  <a:srgbClr val="FFFFFF"/>
                </a:solidFill>
              </a:defRPr>
            </a:lvl1pPr>
            <a:lvl2pPr marL="284163" indent="-284163" algn="l">
              <a:spcBef>
                <a:spcPts val="0"/>
              </a:spcBef>
              <a:spcAft>
                <a:spcPts val="1200"/>
              </a:spcAft>
              <a:buFont typeface="Arial"/>
              <a:buChar char="•"/>
              <a:defRPr sz="3200" b="1">
                <a:solidFill>
                  <a:srgbClr val="FFFFFF"/>
                </a:solidFill>
              </a:defRPr>
            </a:lvl2pPr>
            <a:lvl3pPr marL="0" indent="0">
              <a:buNone/>
              <a:defRPr>
                <a:solidFill>
                  <a:schemeClr val="bg1"/>
                </a:solidFill>
              </a:defRPr>
            </a:lvl3pPr>
          </a:lstStyle>
          <a:p>
            <a:pPr lvl="0"/>
            <a:r>
              <a:rPr lang="en-US" smtClean="0"/>
              <a:t>Click to edit Master text styles</a:t>
            </a:r>
          </a:p>
          <a:p>
            <a:pPr lvl="1"/>
            <a:r>
              <a:rPr lang="en-US" smtClean="0"/>
              <a:t>Second level</a:t>
            </a:r>
          </a:p>
          <a:p>
            <a:pPr lvl="2"/>
            <a:r>
              <a:rPr lang="en-US" smtClean="0"/>
              <a:t>Third level</a:t>
            </a:r>
          </a:p>
        </p:txBody>
      </p:sp>
      <p:pic>
        <p:nvPicPr>
          <p:cNvPr id="6"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Head + Sub">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6" name="Subtitle 2"/>
          <p:cNvSpPr>
            <a:spLocks noGrp="1"/>
          </p:cNvSpPr>
          <p:nvPr>
            <p:ph type="subTitle" idx="1" hasCustomPrompt="1"/>
          </p:nvPr>
        </p:nvSpPr>
        <p:spPr>
          <a:xfrm>
            <a:off x="0" y="661720"/>
            <a:ext cx="9144000" cy="384721"/>
          </a:xfrm>
        </p:spPr>
        <p:txBody>
          <a:bodyPr wrap="square" lIns="274320" tIns="91440" rIns="274320" bIns="45720" anchor="t" anchorCtr="0">
            <a:norm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0" y="661720"/>
            <a:ext cx="9144000" cy="3921680"/>
          </a:xfrm>
        </p:spPr>
        <p:txBody>
          <a:bodyPr lIns="457200" tIns="274320" rIns="457200" bIns="274320" anchor="ctr">
            <a:noAutofit/>
          </a:bodyPr>
          <a:lstStyle>
            <a:lvl1pPr>
              <a:lnSpc>
                <a:spcPct val="100000"/>
              </a:lnSpc>
              <a:spcBef>
                <a:spcPts val="1200"/>
              </a:spcBef>
              <a:spcAft>
                <a:spcPts val="600"/>
              </a:spcAft>
              <a:defRPr/>
            </a:lvl1pPr>
            <a:lvl2pPr marL="285750" indent="-285750">
              <a:lnSpc>
                <a:spcPct val="100000"/>
              </a:lnSpc>
              <a:spcBef>
                <a:spcPts val="0"/>
              </a:spcBef>
              <a:spcAft>
                <a:spcPts val="600"/>
              </a:spcAft>
              <a:buFont typeface="Lucida Grande"/>
              <a:buChar char="●"/>
              <a:defRPr b="0"/>
            </a:lvl2pPr>
            <a:lvl3pPr marL="571500" indent="-285750">
              <a:lnSpc>
                <a:spcPct val="100000"/>
              </a:lnSpc>
              <a:spcBef>
                <a:spcPts val="0"/>
              </a:spcBef>
              <a:spcAft>
                <a:spcPts val="600"/>
              </a:spcAft>
              <a:buFont typeface="LucidaGrande" charset="0"/>
              <a:buChar char="–"/>
              <a:tabLst/>
              <a:defRPr/>
            </a:lvl3pPr>
            <a:lvl4pPr marL="0" indent="0">
              <a:lnSpc>
                <a:spcPct val="100000"/>
              </a:lnSpc>
              <a:spcBef>
                <a:spcPts val="3000"/>
              </a:spcBef>
              <a:spcAft>
                <a:spcPts val="1200"/>
              </a:spcAft>
              <a:buNone/>
              <a:defRPr sz="1200" strike="sngStrike" cap="all">
                <a:solidFill>
                  <a:srgbClr val="D63700"/>
                </a:solidFill>
              </a:defRPr>
            </a:lvl4pPr>
            <a:lvl5pPr>
              <a:lnSpc>
                <a:spcPct val="100000"/>
              </a:lnSpc>
              <a:spcBef>
                <a:spcPts val="0"/>
              </a:spcBef>
              <a:spcAft>
                <a:spcPts val="12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pic>
        <p:nvPicPr>
          <p:cNvPr id="10"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ody 2 Colum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0" y="1046441"/>
            <a:ext cx="4572000" cy="4097059"/>
          </a:xfrm>
        </p:spPr>
        <p:txBody>
          <a:bodyPr lIns="457200" tIns="274320" rIns="457200" bIns="274320" anchor="t" anchorCtr="0">
            <a:noAutofit/>
          </a:bodyPr>
          <a:lstStyle>
            <a:lvl1pPr>
              <a:lnSpc>
                <a:spcPct val="100000"/>
              </a:lnSpc>
              <a:spcBef>
                <a:spcPts val="600"/>
              </a:spcBef>
              <a:spcAft>
                <a:spcPts val="600"/>
              </a:spcAft>
              <a:defRPr/>
            </a:lvl1pPr>
            <a:lvl2pPr marL="285750" indent="-285750">
              <a:lnSpc>
                <a:spcPct val="100000"/>
              </a:lnSpc>
              <a:spcBef>
                <a:spcPts val="0"/>
              </a:spcBef>
              <a:spcAft>
                <a:spcPts val="600"/>
              </a:spcAft>
              <a:buFont typeface="Lucida Grande"/>
              <a:buChar char="●"/>
              <a:defRPr b="0"/>
            </a:lvl2pPr>
            <a:lvl3pPr marL="571500" indent="-285750">
              <a:lnSpc>
                <a:spcPct val="100000"/>
              </a:lnSpc>
              <a:spcBef>
                <a:spcPts val="0"/>
              </a:spcBef>
              <a:spcAft>
                <a:spcPts val="600"/>
              </a:spcAft>
              <a:buFont typeface="LucidaGrande" charset="0"/>
              <a:buChar char="–"/>
              <a:tabLst/>
              <a:defRPr/>
            </a:lvl3pPr>
            <a:lvl4pPr marL="0" indent="0">
              <a:lnSpc>
                <a:spcPct val="100000"/>
              </a:lnSpc>
              <a:spcBef>
                <a:spcPts val="2400"/>
              </a:spcBef>
              <a:spcAft>
                <a:spcPts val="1200"/>
              </a:spcAft>
              <a:buNone/>
              <a:defRPr sz="1200" strike="sngStrike" cap="all">
                <a:solidFill>
                  <a:srgbClr val="D63700"/>
                </a:solidFill>
              </a:defRPr>
            </a:lvl4pPr>
            <a:lvl5pPr>
              <a:lnSpc>
                <a:spcPct val="100000"/>
              </a:lnSpc>
              <a:spcBef>
                <a:spcPts val="0"/>
              </a:spcBef>
              <a:spcAft>
                <a:spcPts val="12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sp>
        <p:nvSpPr>
          <p:cNvPr id="8" name="Text Placeholder 3"/>
          <p:cNvSpPr>
            <a:spLocks noGrp="1"/>
          </p:cNvSpPr>
          <p:nvPr>
            <p:ph type="body" sz="quarter" idx="17"/>
          </p:nvPr>
        </p:nvSpPr>
        <p:spPr>
          <a:xfrm>
            <a:off x="4571999" y="1046441"/>
            <a:ext cx="4572000" cy="4097059"/>
          </a:xfrm>
        </p:spPr>
        <p:txBody>
          <a:bodyPr lIns="457200" tIns="274320" rIns="457200" bIns="274320" anchor="t" anchorCtr="0">
            <a:noAutofit/>
          </a:bodyPr>
          <a:lstStyle>
            <a:lvl1pPr>
              <a:lnSpc>
                <a:spcPct val="100000"/>
              </a:lnSpc>
              <a:spcBef>
                <a:spcPts val="600"/>
              </a:spcBef>
              <a:spcAft>
                <a:spcPts val="600"/>
              </a:spcAft>
              <a:defRPr/>
            </a:lvl1pPr>
            <a:lvl2pPr marL="285750" indent="-285750">
              <a:lnSpc>
                <a:spcPct val="100000"/>
              </a:lnSpc>
              <a:spcBef>
                <a:spcPts val="0"/>
              </a:spcBef>
              <a:spcAft>
                <a:spcPts val="600"/>
              </a:spcAft>
              <a:buFont typeface="Lucida Grande"/>
              <a:buChar char="●"/>
              <a:defRPr b="0"/>
            </a:lvl2pPr>
            <a:lvl3pPr marL="571500" indent="-285750">
              <a:lnSpc>
                <a:spcPct val="100000"/>
              </a:lnSpc>
              <a:spcBef>
                <a:spcPts val="0"/>
              </a:spcBef>
              <a:spcAft>
                <a:spcPts val="600"/>
              </a:spcAft>
              <a:buFont typeface="LucidaGrande" charset="0"/>
              <a:buChar char="–"/>
              <a:tabLst/>
              <a:defRPr/>
            </a:lvl3pPr>
            <a:lvl4pPr marL="0" indent="0">
              <a:lnSpc>
                <a:spcPct val="100000"/>
              </a:lnSpc>
              <a:spcBef>
                <a:spcPts val="2400"/>
              </a:spcBef>
              <a:spcAft>
                <a:spcPts val="1200"/>
              </a:spcAft>
              <a:buNone/>
              <a:defRPr sz="1200" strike="sngStrike" cap="all">
                <a:solidFill>
                  <a:srgbClr val="D63700"/>
                </a:solidFill>
              </a:defRPr>
            </a:lvl4pPr>
            <a:lvl5pPr>
              <a:lnSpc>
                <a:spcPct val="100000"/>
              </a:lnSpc>
              <a:spcBef>
                <a:spcPts val="0"/>
              </a:spcBef>
              <a:spcAft>
                <a:spcPts val="12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Section Simp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549432"/>
            <a:ext cx="9144000" cy="950517"/>
          </a:xfrm>
        </p:spPr>
        <p:txBody>
          <a:bodyPr lIns="548640" tIns="0" rIns="548640" bIns="0" anchor="b" anchorCtr="0">
            <a:spAutoFit/>
          </a:bodyPr>
          <a:lstStyle>
            <a:lvl1pPr algn="ctr">
              <a:lnSpc>
                <a:spcPct val="90000"/>
              </a:lnSpc>
              <a:defRPr sz="3400" baseline="0">
                <a:solidFill>
                  <a:schemeClr val="bg1"/>
                </a:solidFill>
              </a:defRPr>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499949"/>
            <a:ext cx="9144000" cy="461665"/>
          </a:xfrm>
        </p:spPr>
        <p:txBody>
          <a:bodyPr wrap="square" lIns="548640" tIns="137160" rIns="548640">
            <a:spAutoFit/>
          </a:bodyPr>
          <a:lstStyle>
            <a:lvl1pPr marL="0" indent="0" algn="ctr">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6"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Section Simple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549432"/>
            <a:ext cx="9144000" cy="950517"/>
          </a:xfrm>
        </p:spPr>
        <p:txBody>
          <a:bodyPr lIns="548640" tIns="0" rIns="548640" bIns="0" anchor="b" anchorCtr="0">
            <a:spAutoFit/>
          </a:bodyPr>
          <a:lstStyle>
            <a:lvl1pPr algn="ctr">
              <a:lnSpc>
                <a:spcPct val="90000"/>
              </a:lnSpc>
              <a:defRPr sz="3400" baseline="0"/>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499949"/>
            <a:ext cx="9144000" cy="461665"/>
          </a:xfrm>
        </p:spPr>
        <p:txBody>
          <a:bodyPr wrap="square" lIns="548640" tIns="137160" rIns="548640">
            <a:spAutoFit/>
          </a:bodyPr>
          <a:lstStyle>
            <a:lvl1pPr marL="0" indent="0" algn="ctr">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Slide Number Placeholder 6"/>
          <p:cNvSpPr>
            <a:spLocks noGrp="1"/>
          </p:cNvSpPr>
          <p:nvPr>
            <p:ph type="sldNum" sz="quarter" idx="12"/>
          </p:nvPr>
        </p:nvSpPr>
        <p:spPr/>
        <p:txBody>
          <a:bodyPr/>
          <a:lstStyle/>
          <a:p>
            <a:fld id="{19F1CE1B-BE30-3E41-B1A9-AC82325D02A8}" type="slidenum">
              <a:rPr lang="en-US" smtClean="0"/>
              <a:pPr/>
              <a:t>‹#›</a:t>
            </a:fld>
            <a:endParaRPr lang="en-US"/>
          </a:p>
        </p:txBody>
      </p:sp>
      <p:pic>
        <p:nvPicPr>
          <p:cNvPr id="6"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Pic Right">
    <p:bg>
      <p:bgPr>
        <a:solidFill>
          <a:schemeClr val="tx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5037512" y="0"/>
            <a:ext cx="4108073" cy="5143500"/>
          </a:xfrm>
        </p:spPr>
        <p:txBody>
          <a:bodyPr lIns="914400" rIns="914400" anchor="ctr"/>
          <a:lstStyle>
            <a:lvl1pPr algn="ctr">
              <a:defRPr>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0" y="1580544"/>
            <a:ext cx="5037512" cy="1421415"/>
          </a:xfrm>
        </p:spPr>
        <p:txBody>
          <a:bodyPr wrap="square" lIns="457200" tIns="0" rIns="182880" bIns="0" anchor="b" anchorCtr="0">
            <a:spAutoFit/>
          </a:bodyPr>
          <a:lstStyle>
            <a:lvl1pPr>
              <a:lnSpc>
                <a:spcPct val="90000"/>
              </a:lnSpc>
              <a:defRPr sz="3400" baseline="0">
                <a:solidFill>
                  <a:srgbClr val="FFFFFF"/>
                </a:solidFill>
              </a:defRPr>
            </a:lvl1pPr>
          </a:lstStyle>
          <a:p>
            <a:r>
              <a:rPr lang="en-US" dirty="0" smtClean="0"/>
              <a:t>Click to edit Master title style maybe it goes to three lines</a:t>
            </a:r>
            <a:endParaRPr lang="en-US" dirty="0"/>
          </a:p>
        </p:txBody>
      </p:sp>
      <p:sp>
        <p:nvSpPr>
          <p:cNvPr id="3" name="Subtitle 2"/>
          <p:cNvSpPr>
            <a:spLocks noGrp="1"/>
          </p:cNvSpPr>
          <p:nvPr>
            <p:ph type="subTitle" idx="1"/>
          </p:nvPr>
        </p:nvSpPr>
        <p:spPr>
          <a:xfrm>
            <a:off x="0" y="3001959"/>
            <a:ext cx="5037512" cy="461665"/>
          </a:xfrm>
        </p:spPr>
        <p:txBody>
          <a:bodyPr wrap="square" lIns="457200" tIns="137160" rIns="18288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Shape 22"/>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228600" y="228600"/>
            <a:ext cx="1245424" cy="4270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Section DAG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438968"/>
            <a:ext cx="9144000" cy="950517"/>
          </a:xfrm>
        </p:spPr>
        <p:txBody>
          <a:bodyPr lIns="2560320" tIns="0" bIns="0" anchor="b" anchorCtr="0">
            <a:spAutoFit/>
          </a:bodyPr>
          <a:lstStyle>
            <a:lvl1pPr>
              <a:lnSpc>
                <a:spcPct val="90000"/>
              </a:lnSpc>
              <a:defRPr sz="3400" baseline="0">
                <a:solidFill>
                  <a:srgbClr val="FFFFFF"/>
                </a:solidFill>
              </a:defRPr>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38948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pic>
        <p:nvPicPr>
          <p:cNvPr id="10" name="Shape 12"/>
          <p:cNvPicPr preferRelativeResize="0"/>
          <p:nvPr userDrawn="1"/>
        </p:nvPicPr>
        <p:blipFill rotWithShape="1">
          <a:blip r:embed="rId3" cstate="print">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Section DA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438968"/>
            <a:ext cx="9144000" cy="950517"/>
          </a:xfrm>
        </p:spPr>
        <p:txBody>
          <a:bodyPr lIns="2560320" tIns="0" bIns="0" anchor="b" anchorCtr="0">
            <a:spAutoFit/>
          </a:bodyPr>
          <a:lstStyle>
            <a:lvl1pPr>
              <a:lnSpc>
                <a:spcPct val="90000"/>
              </a:lnSpc>
              <a:defRPr sz="3400" baseline="0"/>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38948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0" name="Shape 12"/>
          <p:cNvPicPr preferRelativeResize="0"/>
          <p:nvPr userDrawn="1"/>
        </p:nvPicPr>
        <p:blipFill rotWithShape="1">
          <a:blip r:embed="rId2" cstate="print">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pic>
        <p:nvPicPr>
          <p:cNvPr id="11" name="Shape 49"/>
          <p:cNvPicPr preferRelativeResize="0"/>
          <p:nvPr userDrawn="1"/>
        </p:nvPicPr>
        <p:blipFill>
          <a:blip r:embed="rId3"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 x1 Center">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7"/>
          </p:nvPr>
        </p:nvSpPr>
        <p:spPr>
          <a:xfrm>
            <a:off x="3196577" y="1066821"/>
            <a:ext cx="2743200" cy="2743200"/>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7" name="Slide Number Placeholder 6"/>
          <p:cNvSpPr>
            <a:spLocks noGrp="1"/>
          </p:cNvSpPr>
          <p:nvPr>
            <p:ph type="sldNum" sz="quarter" idx="20"/>
          </p:nvPr>
        </p:nvSpPr>
        <p:spPr>
          <a:xfrm>
            <a:off x="0" y="4712613"/>
            <a:ext cx="682625" cy="430887"/>
          </a:xfrm>
        </p:spPr>
        <p:txBody>
          <a:bodyPr/>
          <a:lstStyle/>
          <a:p>
            <a:fld id="{19F1CE1B-BE30-3E41-B1A9-AC82325D02A8}" type="slidenum">
              <a:rPr lang="en-US" smtClean="0"/>
              <a:pPr/>
              <a:t>‹#›</a:t>
            </a:fld>
            <a:endParaRPr lang="en-US"/>
          </a:p>
        </p:txBody>
      </p:sp>
      <p:sp>
        <p:nvSpPr>
          <p:cNvPr id="5" name="Text Placeholder 4"/>
          <p:cNvSpPr>
            <a:spLocks noGrp="1"/>
          </p:cNvSpPr>
          <p:nvPr>
            <p:ph type="body" sz="quarter" idx="23"/>
          </p:nvPr>
        </p:nvSpPr>
        <p:spPr>
          <a:xfrm>
            <a:off x="220664" y="3817463"/>
            <a:ext cx="8695026" cy="805354"/>
          </a:xfrm>
        </p:spPr>
        <p:txBody>
          <a:bodyPr lIns="91440" tIns="91440" rIns="91440">
            <a:noAutofit/>
          </a:bodyPr>
          <a:lstStyle>
            <a:lvl1pPr algn="ctr">
              <a:lnSpc>
                <a:spcPct val="100000"/>
              </a:lnSpc>
              <a:defRPr sz="1400"/>
            </a:lvl1pPr>
            <a:lvl2pPr algn="ctr">
              <a:lnSpc>
                <a:spcPct val="100000"/>
              </a:lnSpc>
              <a:defRPr sz="1200"/>
            </a:lvl2pPr>
            <a:lvl3pPr marL="0" indent="0" algn="ctr">
              <a:lnSpc>
                <a:spcPct val="100000"/>
              </a:lnSpc>
              <a:buNone/>
              <a:defRPr sz="1050" strike="sngStrike">
                <a:solidFill>
                  <a:srgbClr val="D63700"/>
                </a:solidFill>
              </a:defRPr>
            </a:lvl3pPr>
            <a:lvl4pPr marL="0" indent="0" algn="ctr">
              <a:lnSpc>
                <a:spcPct val="100000"/>
              </a:lnSpc>
              <a:buNone/>
              <a:defRPr sz="1050" strike="sngStrike">
                <a:solidFill>
                  <a:srgbClr val="D63700"/>
                </a:solidFill>
              </a:defRPr>
            </a:lvl4pPr>
            <a:lvl5pPr marL="0" indent="0" algn="ctr">
              <a:lnSpc>
                <a:spcPct val="100000"/>
              </a:lnSpc>
              <a:buNone/>
              <a:defRPr sz="900"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style.</a:t>
            </a:r>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 x1 + Bulle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3599355" y="1677800"/>
            <a:ext cx="5544644" cy="2377440"/>
          </a:xfrm>
        </p:spPr>
        <p:txBody>
          <a:bodyPr lIns="274320" tIns="137160" rIns="365760" bIns="182880" anchor="ctr" anchorCtr="0">
            <a:noAutofit/>
          </a:bodyPr>
          <a:lstStyle>
            <a:lvl1pPr algn="l">
              <a:lnSpc>
                <a:spcPct val="100000"/>
              </a:lnSpc>
              <a:spcBef>
                <a:spcPts val="600"/>
              </a:spcBef>
              <a:spcAft>
                <a:spcPts val="600"/>
              </a:spcAft>
              <a:defRPr sz="1600" b="0" spc="0"/>
            </a:lvl1pPr>
            <a:lvl2pPr marL="230188" indent="-230188" algn="l">
              <a:lnSpc>
                <a:spcPct val="110000"/>
              </a:lnSpc>
              <a:spcBef>
                <a:spcPts val="0"/>
              </a:spcBef>
              <a:spcAft>
                <a:spcPts val="600"/>
              </a:spcAft>
              <a:buFont typeface="Lucida Grande"/>
              <a:buChar char="●"/>
              <a:defRPr sz="1600">
                <a:solidFill>
                  <a:schemeClr val="tx1"/>
                </a:solidFill>
              </a:defRPr>
            </a:lvl2pPr>
            <a:lvl3pPr marL="403225" indent="-166688">
              <a:lnSpc>
                <a:spcPct val="110000"/>
              </a:lnSpc>
              <a:spcBef>
                <a:spcPts val="0"/>
              </a:spcBef>
              <a:spcAft>
                <a:spcPts val="600"/>
              </a:spcAft>
              <a:buFont typeface="LucidaGrande" charset="0"/>
              <a:buChar char="–"/>
              <a:tabLst/>
              <a:defRPr sz="14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6" name="Picture Placeholder 23"/>
          <p:cNvSpPr>
            <a:spLocks noGrp="1"/>
          </p:cNvSpPr>
          <p:nvPr>
            <p:ph type="pic" sz="quarter" idx="17"/>
          </p:nvPr>
        </p:nvSpPr>
        <p:spPr>
          <a:xfrm>
            <a:off x="922830" y="1677800"/>
            <a:ext cx="2377440" cy="2377440"/>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8" name="Slide Number Placeholder 7"/>
          <p:cNvSpPr>
            <a:spLocks noGrp="1"/>
          </p:cNvSpPr>
          <p:nvPr>
            <p:ph type="sldNum" sz="quarter" idx="23"/>
          </p:nvPr>
        </p:nvSpPr>
        <p:spPr>
          <a:xfrm>
            <a:off x="0" y="4712613"/>
            <a:ext cx="682625" cy="430887"/>
          </a:xfrm>
        </p:spPr>
        <p:txBody>
          <a:bodyPr/>
          <a:lstStyle/>
          <a:p>
            <a:fld id="{19F1CE1B-BE30-3E41-B1A9-AC82325D02A8}" type="slidenum">
              <a:rPr lang="en-US" smtClean="0"/>
              <a:pPr/>
              <a:t>‹#›</a:t>
            </a:fld>
            <a:endParaRPr lang="en-US"/>
          </a:p>
        </p:txBody>
      </p:sp>
      <p:sp>
        <p:nvSpPr>
          <p:cNvPr id="12" name="Text Placeholder 3"/>
          <p:cNvSpPr>
            <a:spLocks noGrp="1"/>
          </p:cNvSpPr>
          <p:nvPr>
            <p:ph type="body" sz="quarter" idx="24"/>
          </p:nvPr>
        </p:nvSpPr>
        <p:spPr>
          <a:xfrm>
            <a:off x="390873" y="4055240"/>
            <a:ext cx="3435639" cy="430887"/>
          </a:xfrm>
        </p:spPr>
        <p:txBody>
          <a:bodyPr lIns="0" tIns="45720" rIns="0" bIns="0" anchor="t" anchorCtr="0">
            <a:spAutoFit/>
          </a:bodyPr>
          <a:lstStyle>
            <a:lvl1pPr algn="ctr">
              <a:lnSpc>
                <a:spcPct val="100000"/>
              </a:lnSpc>
              <a:spcBef>
                <a:spcPts val="0"/>
              </a:spcBef>
              <a:spcAft>
                <a:spcPts val="0"/>
              </a:spcAft>
              <a:defRPr sz="1200" b="1" spc="0"/>
            </a:lvl1pPr>
            <a:lvl2pPr marL="0" indent="0" algn="ctr">
              <a:lnSpc>
                <a:spcPct val="110000"/>
              </a:lnSpc>
              <a:spcBef>
                <a:spcPts val="0"/>
              </a:spcBef>
              <a:spcAft>
                <a:spcPts val="0"/>
              </a:spcAft>
              <a:buFont typeface="Lucida Grande"/>
              <a:buNone/>
              <a:defRPr sz="1200" strike="sngStrike">
                <a:solidFill>
                  <a:srgbClr val="D63700"/>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smtClean="0"/>
              <a:t>Click to edit Master text styles</a:t>
            </a:r>
          </a:p>
          <a:p>
            <a:pPr lvl="1"/>
            <a:r>
              <a:rPr lang="en-US" smtClean="0"/>
              <a:t>Second level</a:t>
            </a:r>
          </a:p>
        </p:txBody>
      </p:sp>
      <p:pic>
        <p:nvPicPr>
          <p:cNvPr id="11"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 x1 (wide) + Bulle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4024457" y="1629001"/>
            <a:ext cx="5119542" cy="2426239"/>
          </a:xfrm>
        </p:spPr>
        <p:txBody>
          <a:bodyPr lIns="274320" tIns="137160" rIns="365760" bIns="182880" anchor="ctr" anchorCtr="0">
            <a:noAutofit/>
          </a:bodyPr>
          <a:lstStyle>
            <a:lvl1pPr algn="l">
              <a:lnSpc>
                <a:spcPct val="100000"/>
              </a:lnSpc>
              <a:spcBef>
                <a:spcPts val="600"/>
              </a:spcBef>
              <a:spcAft>
                <a:spcPts val="600"/>
              </a:spcAft>
              <a:defRPr sz="1600" b="0" spc="0"/>
            </a:lvl1pPr>
            <a:lvl2pPr marL="230188" indent="-230188" algn="l">
              <a:lnSpc>
                <a:spcPct val="110000"/>
              </a:lnSpc>
              <a:spcBef>
                <a:spcPts val="0"/>
              </a:spcBef>
              <a:spcAft>
                <a:spcPts val="600"/>
              </a:spcAft>
              <a:buFont typeface="Lucida Grande"/>
              <a:buChar char="●"/>
              <a:defRPr sz="1600">
                <a:solidFill>
                  <a:schemeClr val="tx1"/>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dirty="0" smtClean="0"/>
              <a:t>Click to edit Master text styles</a:t>
            </a:r>
          </a:p>
          <a:p>
            <a:pPr lvl="1"/>
            <a:r>
              <a:rPr lang="en-US" dirty="0" smtClean="0"/>
              <a:t>Second level</a:t>
            </a:r>
          </a:p>
        </p:txBody>
      </p:sp>
      <p:sp>
        <p:nvSpPr>
          <p:cNvPr id="16" name="Picture Placeholder 23"/>
          <p:cNvSpPr>
            <a:spLocks noGrp="1"/>
          </p:cNvSpPr>
          <p:nvPr>
            <p:ph type="pic" sz="quarter" idx="17"/>
          </p:nvPr>
        </p:nvSpPr>
        <p:spPr>
          <a:xfrm>
            <a:off x="588818" y="1629001"/>
            <a:ext cx="3435639" cy="2426239"/>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8" name="Slide Number Placeholder 7"/>
          <p:cNvSpPr>
            <a:spLocks noGrp="1"/>
          </p:cNvSpPr>
          <p:nvPr>
            <p:ph type="sldNum" sz="quarter" idx="23"/>
          </p:nvPr>
        </p:nvSpPr>
        <p:spPr>
          <a:xfrm>
            <a:off x="0" y="4712613"/>
            <a:ext cx="682625" cy="430887"/>
          </a:xfrm>
        </p:spPr>
        <p:txBody>
          <a:bodyPr/>
          <a:lstStyle/>
          <a:p>
            <a:fld id="{19F1CE1B-BE30-3E41-B1A9-AC82325D02A8}" type="slidenum">
              <a:rPr lang="en-US" smtClean="0"/>
              <a:pPr/>
              <a:t>‹#›</a:t>
            </a:fld>
            <a:endParaRPr lang="en-US"/>
          </a:p>
        </p:txBody>
      </p:sp>
      <p:sp>
        <p:nvSpPr>
          <p:cNvPr id="12" name="Text Placeholder 3"/>
          <p:cNvSpPr>
            <a:spLocks noGrp="1"/>
          </p:cNvSpPr>
          <p:nvPr>
            <p:ph type="body" sz="quarter" idx="24"/>
          </p:nvPr>
        </p:nvSpPr>
        <p:spPr>
          <a:xfrm>
            <a:off x="588818" y="4055240"/>
            <a:ext cx="3435639" cy="430887"/>
          </a:xfrm>
        </p:spPr>
        <p:txBody>
          <a:bodyPr lIns="0" tIns="45720" rIns="0" bIns="0" anchor="t" anchorCtr="0">
            <a:spAutoFit/>
          </a:bodyPr>
          <a:lstStyle>
            <a:lvl1pPr algn="ctr">
              <a:lnSpc>
                <a:spcPct val="100000"/>
              </a:lnSpc>
              <a:spcBef>
                <a:spcPts val="0"/>
              </a:spcBef>
              <a:spcAft>
                <a:spcPts val="0"/>
              </a:spcAft>
              <a:defRPr sz="1200" b="1" spc="0"/>
            </a:lvl1pPr>
            <a:lvl2pPr marL="0" indent="0" algn="ctr">
              <a:lnSpc>
                <a:spcPct val="110000"/>
              </a:lnSpc>
              <a:spcBef>
                <a:spcPts val="0"/>
              </a:spcBef>
              <a:spcAft>
                <a:spcPts val="0"/>
              </a:spcAft>
              <a:buFont typeface="Lucida Grande"/>
              <a:buNone/>
              <a:defRPr sz="1200" strike="sngStrike">
                <a:solidFill>
                  <a:srgbClr val="D63700"/>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smtClean="0"/>
              <a:t>Click to edit Master text styles</a:t>
            </a:r>
          </a:p>
          <a:p>
            <a:pPr lvl="1"/>
            <a:r>
              <a:rPr lang="en-US" smtClean="0"/>
              <a:t>Second level</a:t>
            </a:r>
          </a:p>
        </p:txBody>
      </p:sp>
      <p:pic>
        <p:nvPicPr>
          <p:cNvPr id="11"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 x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16" name="Picture Placeholder 23"/>
          <p:cNvSpPr>
            <a:spLocks noGrp="1" noChangeAspect="1"/>
          </p:cNvSpPr>
          <p:nvPr>
            <p:ph type="pic" sz="quarter" idx="17"/>
          </p:nvPr>
        </p:nvSpPr>
        <p:spPr>
          <a:xfrm>
            <a:off x="1668497" y="1323440"/>
            <a:ext cx="2286000" cy="2286000"/>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sp>
        <p:nvSpPr>
          <p:cNvPr id="19" name="Text Placeholder 4"/>
          <p:cNvSpPr>
            <a:spLocks noGrp="1"/>
          </p:cNvSpPr>
          <p:nvPr>
            <p:ph type="body" sz="quarter" idx="25"/>
          </p:nvPr>
        </p:nvSpPr>
        <p:spPr>
          <a:xfrm>
            <a:off x="1166090" y="3609440"/>
            <a:ext cx="3290815" cy="952258"/>
          </a:xfrm>
        </p:spPr>
        <p:txBody>
          <a:bodyPr lIns="91440" tIns="91440" rIns="91440">
            <a:no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D63700"/>
                </a:solidFill>
              </a:defRPr>
            </a:lvl4pPr>
            <a:lvl5pPr marL="517525" indent="-195263">
              <a:lnSpc>
                <a:spcPct val="100000"/>
              </a:lnSpc>
              <a:defRPr sz="900"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ext Placeholder 4"/>
          <p:cNvSpPr>
            <a:spLocks noGrp="1"/>
          </p:cNvSpPr>
          <p:nvPr>
            <p:ph type="body" sz="quarter" idx="26"/>
          </p:nvPr>
        </p:nvSpPr>
        <p:spPr>
          <a:xfrm>
            <a:off x="4677569" y="3609440"/>
            <a:ext cx="3288795" cy="952258"/>
          </a:xfrm>
        </p:spPr>
        <p:txBody>
          <a:bodyPr lIns="91440" tIns="91440" rIns="91440">
            <a:no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D63700"/>
                </a:solidFill>
              </a:defRPr>
            </a:lvl4pPr>
            <a:lvl5pPr marL="517525" indent="-195263">
              <a:lnSpc>
                <a:spcPct val="100000"/>
              </a:lnSpc>
              <a:defRPr sz="900" strike="sngStrike">
                <a:solidFill>
                  <a:srgbClr val="D637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0"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
        <p:nvSpPr>
          <p:cNvPr id="11" name="Picture Placeholder 23"/>
          <p:cNvSpPr>
            <a:spLocks noGrp="1" noChangeAspect="1"/>
          </p:cNvSpPr>
          <p:nvPr>
            <p:ph type="pic" sz="quarter" idx="27"/>
          </p:nvPr>
        </p:nvSpPr>
        <p:spPr>
          <a:xfrm>
            <a:off x="5178966" y="1323440"/>
            <a:ext cx="2286000" cy="2286000"/>
          </a:xfrm>
        </p:spPr>
        <p:txBody>
          <a:bodyPr anchor="ctr"/>
          <a:lstStyle>
            <a:lvl1pPr algn="ctr">
              <a:defRPr>
                <a:solidFill>
                  <a:srgbClr val="FF0000"/>
                </a:solidFill>
              </a:defRPr>
            </a:lvl1pPr>
          </a:lstStyle>
          <a:p>
            <a:r>
              <a:rPr lang="en-US" smtClean="0"/>
              <a:t>Drag picture to placeholder or click icon to add</a:t>
            </a:r>
            <a:endParaRPr lang="en-US"/>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 x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one line only</a:t>
            </a:r>
            <a:endParaRPr lang="en-US" dirty="0"/>
          </a:p>
        </p:txBody>
      </p:sp>
      <p:sp>
        <p:nvSpPr>
          <p:cNvPr id="24" name="Picture Placeholder 23"/>
          <p:cNvSpPr>
            <a:spLocks noGrp="1"/>
          </p:cNvSpPr>
          <p:nvPr>
            <p:ph type="pic" sz="quarter" idx="17"/>
          </p:nvPr>
        </p:nvSpPr>
        <p:spPr>
          <a:xfrm>
            <a:off x="1455729"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8" name="Slide Number Placeholder 7"/>
          <p:cNvSpPr>
            <a:spLocks noGrp="1"/>
          </p:cNvSpPr>
          <p:nvPr>
            <p:ph type="sldNum" sz="quarter" idx="24"/>
          </p:nvPr>
        </p:nvSpPr>
        <p:spPr/>
        <p:txBody>
          <a:bodyPr/>
          <a:lstStyle/>
          <a:p>
            <a:fld id="{19F1CE1B-BE30-3E41-B1A9-AC82325D02A8}" type="slidenum">
              <a:rPr lang="en-US" smtClean="0"/>
              <a:pPr/>
              <a:t>‹#›</a:t>
            </a:fld>
            <a:endParaRPr lang="en-US"/>
          </a:p>
        </p:txBody>
      </p:sp>
      <p:sp>
        <p:nvSpPr>
          <p:cNvPr id="28" name="Text Placeholder 4"/>
          <p:cNvSpPr>
            <a:spLocks noGrp="1"/>
          </p:cNvSpPr>
          <p:nvPr>
            <p:ph type="body" sz="quarter" idx="25"/>
          </p:nvPr>
        </p:nvSpPr>
        <p:spPr>
          <a:xfrm>
            <a:off x="1326656"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4"/>
          <p:cNvSpPr>
            <a:spLocks noGrp="1"/>
          </p:cNvSpPr>
          <p:nvPr>
            <p:ph type="body" sz="quarter" idx="26"/>
          </p:nvPr>
        </p:nvSpPr>
        <p:spPr>
          <a:xfrm>
            <a:off x="3559077"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4"/>
          <p:cNvSpPr>
            <a:spLocks noGrp="1"/>
          </p:cNvSpPr>
          <p:nvPr>
            <p:ph type="body" sz="quarter" idx="27"/>
          </p:nvPr>
        </p:nvSpPr>
        <p:spPr>
          <a:xfrm>
            <a:off x="5787435"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7"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4" name="Picture Placeholder 23"/>
          <p:cNvSpPr>
            <a:spLocks noGrp="1"/>
          </p:cNvSpPr>
          <p:nvPr>
            <p:ph type="pic" sz="quarter" idx="29"/>
          </p:nvPr>
        </p:nvSpPr>
        <p:spPr>
          <a:xfrm>
            <a:off x="3694798"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8" name="Picture Placeholder 23"/>
          <p:cNvSpPr>
            <a:spLocks noGrp="1"/>
          </p:cNvSpPr>
          <p:nvPr>
            <p:ph type="pic" sz="quarter" idx="31"/>
          </p:nvPr>
        </p:nvSpPr>
        <p:spPr>
          <a:xfrm>
            <a:off x="5916507"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 x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one line only</a:t>
            </a:r>
            <a:endParaRPr lang="en-US" dirty="0"/>
          </a:p>
        </p:txBody>
      </p:sp>
      <p:sp>
        <p:nvSpPr>
          <p:cNvPr id="24" name="Picture Placeholder 23"/>
          <p:cNvSpPr>
            <a:spLocks noGrp="1"/>
          </p:cNvSpPr>
          <p:nvPr>
            <p:ph type="pic" sz="quarter" idx="17"/>
          </p:nvPr>
        </p:nvSpPr>
        <p:spPr>
          <a:xfrm>
            <a:off x="391428"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8" name="Slide Number Placeholder 7"/>
          <p:cNvSpPr>
            <a:spLocks noGrp="1"/>
          </p:cNvSpPr>
          <p:nvPr>
            <p:ph type="sldNum" sz="quarter" idx="24"/>
          </p:nvPr>
        </p:nvSpPr>
        <p:spPr/>
        <p:txBody>
          <a:bodyPr/>
          <a:lstStyle/>
          <a:p>
            <a:fld id="{19F1CE1B-BE30-3E41-B1A9-AC82325D02A8}" type="slidenum">
              <a:rPr lang="en-US" smtClean="0"/>
              <a:pPr/>
              <a:t>‹#›</a:t>
            </a:fld>
            <a:endParaRPr lang="en-US"/>
          </a:p>
        </p:txBody>
      </p:sp>
      <p:sp>
        <p:nvSpPr>
          <p:cNvPr id="28" name="Text Placeholder 4"/>
          <p:cNvSpPr>
            <a:spLocks noGrp="1"/>
          </p:cNvSpPr>
          <p:nvPr>
            <p:ph type="body" sz="quarter" idx="25"/>
          </p:nvPr>
        </p:nvSpPr>
        <p:spPr>
          <a:xfrm>
            <a:off x="262355"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4"/>
          <p:cNvSpPr>
            <a:spLocks noGrp="1"/>
          </p:cNvSpPr>
          <p:nvPr>
            <p:ph type="body" sz="quarter" idx="26"/>
          </p:nvPr>
        </p:nvSpPr>
        <p:spPr>
          <a:xfrm>
            <a:off x="2494776"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4"/>
          <p:cNvSpPr>
            <a:spLocks noGrp="1"/>
          </p:cNvSpPr>
          <p:nvPr>
            <p:ph type="body" sz="quarter" idx="27"/>
          </p:nvPr>
        </p:nvSpPr>
        <p:spPr>
          <a:xfrm>
            <a:off x="4723134"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1" name="Text Placeholder 4"/>
          <p:cNvSpPr>
            <a:spLocks noGrp="1"/>
          </p:cNvSpPr>
          <p:nvPr>
            <p:ph type="body" sz="quarter" idx="28"/>
          </p:nvPr>
        </p:nvSpPr>
        <p:spPr>
          <a:xfrm>
            <a:off x="6962203"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7"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4" name="Picture Placeholder 23"/>
          <p:cNvSpPr>
            <a:spLocks noGrp="1"/>
          </p:cNvSpPr>
          <p:nvPr>
            <p:ph type="pic" sz="quarter" idx="29"/>
          </p:nvPr>
        </p:nvSpPr>
        <p:spPr>
          <a:xfrm>
            <a:off x="2630497"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5" name="Picture Placeholder 23"/>
          <p:cNvSpPr>
            <a:spLocks noGrp="1"/>
          </p:cNvSpPr>
          <p:nvPr>
            <p:ph type="pic" sz="quarter" idx="30"/>
          </p:nvPr>
        </p:nvSpPr>
        <p:spPr>
          <a:xfrm>
            <a:off x="7088201"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8" name="Picture Placeholder 23"/>
          <p:cNvSpPr>
            <a:spLocks noGrp="1"/>
          </p:cNvSpPr>
          <p:nvPr>
            <p:ph type="pic" sz="quarter" idx="31"/>
          </p:nvPr>
        </p:nvSpPr>
        <p:spPr>
          <a:xfrm>
            <a:off x="4852206"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 x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one line only</a:t>
            </a:r>
            <a:endParaRPr lang="en-US" dirty="0"/>
          </a:p>
        </p:txBody>
      </p:sp>
      <p:sp>
        <p:nvSpPr>
          <p:cNvPr id="24" name="Picture Placeholder 23"/>
          <p:cNvSpPr>
            <a:spLocks noGrp="1"/>
          </p:cNvSpPr>
          <p:nvPr>
            <p:ph type="pic" sz="quarter" idx="17" hasCustomPrompt="1"/>
          </p:nvPr>
        </p:nvSpPr>
        <p:spPr>
          <a:xfrm>
            <a:off x="415404"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8" name="Slide Number Placeholder 7"/>
          <p:cNvSpPr>
            <a:spLocks noGrp="1"/>
          </p:cNvSpPr>
          <p:nvPr>
            <p:ph type="sldNum" sz="quarter" idx="24"/>
          </p:nvPr>
        </p:nvSpPr>
        <p:spPr/>
        <p:txBody>
          <a:bodyPr/>
          <a:lstStyle/>
          <a:p>
            <a:fld id="{19F1CE1B-BE30-3E41-B1A9-AC82325D02A8}" type="slidenum">
              <a:rPr lang="en-US" smtClean="0"/>
              <a:pPr/>
              <a:t>‹#›</a:t>
            </a:fld>
            <a:endParaRPr lang="en-US"/>
          </a:p>
        </p:txBody>
      </p:sp>
      <p:sp>
        <p:nvSpPr>
          <p:cNvPr id="28" name="Text Placeholder 4"/>
          <p:cNvSpPr>
            <a:spLocks noGrp="1"/>
          </p:cNvSpPr>
          <p:nvPr>
            <p:ph type="body" sz="quarter" idx="25" hasCustomPrompt="1"/>
          </p:nvPr>
        </p:nvSpPr>
        <p:spPr>
          <a:xfrm>
            <a:off x="163443"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Text Placeholder 4"/>
          <p:cNvSpPr>
            <a:spLocks noGrp="1"/>
          </p:cNvSpPr>
          <p:nvPr>
            <p:ph type="body" sz="quarter" idx="26" hasCustomPrompt="1"/>
          </p:nvPr>
        </p:nvSpPr>
        <p:spPr>
          <a:xfrm>
            <a:off x="1929878"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4"/>
          <p:cNvSpPr>
            <a:spLocks noGrp="1"/>
          </p:cNvSpPr>
          <p:nvPr>
            <p:ph type="body" sz="quarter" idx="27" hasCustomPrompt="1"/>
          </p:nvPr>
        </p:nvSpPr>
        <p:spPr>
          <a:xfrm>
            <a:off x="3696411"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Text Placeholder 4"/>
          <p:cNvSpPr>
            <a:spLocks noGrp="1"/>
          </p:cNvSpPr>
          <p:nvPr>
            <p:ph type="body" sz="quarter" idx="28" hasCustomPrompt="1"/>
          </p:nvPr>
        </p:nvSpPr>
        <p:spPr>
          <a:xfrm>
            <a:off x="5462846"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7"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4" name="Picture Placeholder 23"/>
          <p:cNvSpPr>
            <a:spLocks noGrp="1"/>
          </p:cNvSpPr>
          <p:nvPr>
            <p:ph type="pic" sz="quarter" idx="29" hasCustomPrompt="1"/>
          </p:nvPr>
        </p:nvSpPr>
        <p:spPr>
          <a:xfrm>
            <a:off x="2181839"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15" name="Picture Placeholder 23"/>
          <p:cNvSpPr>
            <a:spLocks noGrp="1"/>
          </p:cNvSpPr>
          <p:nvPr>
            <p:ph type="pic" sz="quarter" idx="30" hasCustomPrompt="1"/>
          </p:nvPr>
        </p:nvSpPr>
        <p:spPr>
          <a:xfrm>
            <a:off x="3948372"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18" name="Picture Placeholder 23"/>
          <p:cNvSpPr>
            <a:spLocks noGrp="1"/>
          </p:cNvSpPr>
          <p:nvPr>
            <p:ph type="pic" sz="quarter" idx="31" hasCustomPrompt="1"/>
          </p:nvPr>
        </p:nvSpPr>
        <p:spPr>
          <a:xfrm>
            <a:off x="5714905"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19" name="Text Placeholder 4"/>
          <p:cNvSpPr>
            <a:spLocks noGrp="1"/>
          </p:cNvSpPr>
          <p:nvPr>
            <p:ph type="body" sz="quarter" idx="32" hasCustomPrompt="1"/>
          </p:nvPr>
        </p:nvSpPr>
        <p:spPr>
          <a:xfrm>
            <a:off x="7229379"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Picture Placeholder 23"/>
          <p:cNvSpPr>
            <a:spLocks noGrp="1"/>
          </p:cNvSpPr>
          <p:nvPr>
            <p:ph type="pic" sz="quarter" idx="33" hasCustomPrompt="1"/>
          </p:nvPr>
        </p:nvSpPr>
        <p:spPr>
          <a:xfrm>
            <a:off x="7481340"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2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dy + Pic-in-a-Box Amber">
    <p:spTree>
      <p:nvGrpSpPr>
        <p:cNvPr id="1" name=""/>
        <p:cNvGrpSpPr/>
        <p:nvPr/>
      </p:nvGrpSpPr>
      <p:grpSpPr>
        <a:xfrm>
          <a:off x="0" y="0"/>
          <a:ext cx="0" cy="0"/>
          <a:chOff x="0" y="0"/>
          <a:chExt cx="0" cy="0"/>
        </a:xfrm>
      </p:grpSpPr>
      <p:sp>
        <p:nvSpPr>
          <p:cNvPr id="3" name="Rectangle 2"/>
          <p:cNvSpPr/>
          <p:nvPr userDrawn="1"/>
        </p:nvSpPr>
        <p:spPr>
          <a:xfrm>
            <a:off x="0" y="0"/>
            <a:ext cx="2763976" cy="514350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AD1A"/>
              </a:solidFill>
            </a:endParaRPr>
          </a:p>
        </p:txBody>
      </p:sp>
      <p:sp>
        <p:nvSpPr>
          <p:cNvPr id="2" name="Title 1"/>
          <p:cNvSpPr>
            <a:spLocks noGrp="1"/>
          </p:cNvSpPr>
          <p:nvPr>
            <p:ph type="ctrTitle" hasCustomPrompt="1"/>
          </p:nvPr>
        </p:nvSpPr>
        <p:spPr>
          <a:xfrm>
            <a:off x="2763976" y="0"/>
            <a:ext cx="6380023" cy="1237262"/>
          </a:xfrm>
        </p:spPr>
        <p:txBody>
          <a:bodyPr wrap="square" lIns="365760" tIns="457200" rIns="274320" bIns="0" anchor="t" anchorCtr="0">
            <a:spAutoFit/>
          </a:bodyPr>
          <a:lstStyle>
            <a:lvl1pPr algn="l">
              <a:lnSpc>
                <a:spcPct val="90000"/>
              </a:lnSpc>
              <a:defRPr sz="28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2763976" y="1237262"/>
            <a:ext cx="6380023" cy="3906238"/>
          </a:xfrm>
        </p:spPr>
        <p:txBody>
          <a:bodyPr lIns="365760" tIns="274320" rIns="274320" bIns="274320" anchor="t">
            <a:noAutofit/>
          </a:bodyPr>
          <a:lstStyle>
            <a:lvl1pPr algn="l">
              <a:lnSpc>
                <a:spcPct val="100000"/>
              </a:lnSpc>
              <a:spcBef>
                <a:spcPts val="600"/>
              </a:spcBef>
              <a:spcAft>
                <a:spcPts val="600"/>
              </a:spcAft>
              <a:defRPr sz="1800"/>
            </a:lvl1pPr>
            <a:lvl2pPr marL="285750" indent="-285750" algn="l">
              <a:lnSpc>
                <a:spcPct val="100000"/>
              </a:lnSpc>
              <a:spcBef>
                <a:spcPts val="0"/>
              </a:spcBef>
              <a:spcAft>
                <a:spcPts val="600"/>
              </a:spcAft>
              <a:buFont typeface="Lucida Grande"/>
              <a:buChar char="●"/>
              <a:defRPr b="0"/>
            </a:lvl2pPr>
            <a:lvl3pPr marL="571500" indent="-285750" algn="l">
              <a:lnSpc>
                <a:spcPct val="100000"/>
              </a:lnSpc>
              <a:spcBef>
                <a:spcPts val="0"/>
              </a:spcBef>
              <a:spcAft>
                <a:spcPts val="600"/>
              </a:spcAft>
              <a:tabLst/>
              <a:defRPr/>
            </a:lvl3pPr>
            <a:lvl4pPr marL="0" indent="0" algn="l">
              <a:lnSpc>
                <a:spcPct val="100000"/>
              </a:lnSpc>
              <a:spcBef>
                <a:spcPts val="2400"/>
              </a:spcBef>
              <a:spcAft>
                <a:spcPts val="600"/>
              </a:spcAft>
              <a:buNone/>
              <a:defRPr sz="1200" strike="sngStrike" cap="all">
                <a:solidFill>
                  <a:srgbClr val="D63700"/>
                </a:solidFill>
              </a:defRPr>
            </a:lvl4pPr>
            <a:lvl5pPr algn="l">
              <a:lnSpc>
                <a:spcPct val="100000"/>
              </a:lnSpc>
              <a:spcBef>
                <a:spcPts val="0"/>
              </a:spcBef>
              <a:spcAft>
                <a:spcPts val="6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10"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2" name="Text Placeholder 4"/>
          <p:cNvSpPr>
            <a:spLocks noGrp="1"/>
          </p:cNvSpPr>
          <p:nvPr>
            <p:ph type="body" sz="quarter" idx="23"/>
          </p:nvPr>
        </p:nvSpPr>
        <p:spPr>
          <a:xfrm>
            <a:off x="0" y="2999341"/>
            <a:ext cx="2763976" cy="805354"/>
          </a:xfrm>
        </p:spPr>
        <p:txBody>
          <a:bodyPr lIns="182880" tIns="182880" rIns="182880">
            <a:noAutofit/>
          </a:bodyPr>
          <a:lstStyle>
            <a:lvl1pPr algn="ctr">
              <a:lnSpc>
                <a:spcPct val="100000"/>
              </a:lnSpc>
              <a:defRPr sz="1400"/>
            </a:lvl1pPr>
            <a:lvl2pPr algn="ctr">
              <a:lnSpc>
                <a:spcPct val="100000"/>
              </a:lnSpc>
              <a:defRPr sz="1400"/>
            </a:lvl2pPr>
            <a:lvl3pPr marL="0" indent="0" algn="ctr">
              <a:lnSpc>
                <a:spcPct val="100000"/>
              </a:lnSpc>
              <a:spcBef>
                <a:spcPts val="2400"/>
              </a:spcBef>
              <a:buNone/>
              <a:defRPr sz="1050" strike="sngStrike">
                <a:solidFill>
                  <a:srgbClr val="D63700"/>
                </a:solidFill>
              </a:defRPr>
            </a:lvl3pPr>
            <a:lvl4pPr marL="0" indent="0" algn="ctr">
              <a:lnSpc>
                <a:spcPct val="100000"/>
              </a:lnSpc>
              <a:buNone/>
              <a:defRPr sz="1050" strike="sngStrike">
                <a:solidFill>
                  <a:srgbClr val="D63700"/>
                </a:solidFill>
              </a:defRPr>
            </a:lvl4pPr>
            <a:lvl5pPr marL="0" indent="0" algn="ctr">
              <a:lnSpc>
                <a:spcPct val="100000"/>
              </a:lnSpc>
              <a:buNone/>
              <a:defRPr sz="900"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Picture Placeholder 23"/>
          <p:cNvSpPr>
            <a:spLocks noGrp="1"/>
          </p:cNvSpPr>
          <p:nvPr>
            <p:ph type="pic" sz="quarter" idx="17"/>
          </p:nvPr>
        </p:nvSpPr>
        <p:spPr>
          <a:xfrm>
            <a:off x="557820" y="1351005"/>
            <a:ext cx="1648336" cy="1648336"/>
          </a:xfrm>
        </p:spPr>
        <p:txBody>
          <a:bodyPr anchor="ctr">
            <a:normAutofit/>
          </a:bodyPr>
          <a:lstStyle>
            <a:lvl1pPr algn="ctr">
              <a:defRPr sz="1050">
                <a:solidFill>
                  <a:srgbClr val="FF0000"/>
                </a:solidFill>
              </a:defRPr>
            </a:lvl1pPr>
          </a:lstStyle>
          <a:p>
            <a:r>
              <a:rPr lang="en-US" smtClean="0"/>
              <a:t>Drag picture to placeholder or click icon to add</a:t>
            </a:r>
            <a:endParaRPr lang="en-US"/>
          </a:p>
        </p:txBody>
      </p:sp>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DAG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911158"/>
            <a:ext cx="9144000" cy="950517"/>
          </a:xfrm>
        </p:spPr>
        <p:txBody>
          <a:bodyPr lIns="2560320" tIns="0" bIns="0" anchor="b" anchorCtr="0">
            <a:spAutoFit/>
          </a:bodyPr>
          <a:lstStyle>
            <a:lvl1pPr>
              <a:lnSpc>
                <a:spcPct val="90000"/>
              </a:lnSpc>
              <a:defRPr sz="3400" baseline="0">
                <a:solidFill>
                  <a:schemeClr val="bg1"/>
                </a:solidFill>
              </a:defRPr>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86167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8" name="Shape 12"/>
          <p:cNvPicPr preferRelativeResize="0"/>
          <p:nvPr userDrawn="1"/>
        </p:nvPicPr>
        <p:blipFill rotWithShape="1">
          <a:blip r:embed="rId2" cstate="screen">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pic>
        <p:nvPicPr>
          <p:cNvPr id="9" name="Shape 22"/>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a:off x="228600" y="228600"/>
            <a:ext cx="1245424" cy="427049"/>
          </a:xfrm>
          <a:prstGeom prst="rect">
            <a:avLst/>
          </a:prstGeom>
          <a:noFill/>
          <a:ln>
            <a:noFill/>
          </a:ln>
        </p:spPr>
      </p:pic>
    </p:spTree>
    <p:extLst>
      <p:ext uri="{BB962C8B-B14F-4D97-AF65-F5344CB8AC3E}">
        <p14:creationId xmlns:p14="http://schemas.microsoft.com/office/powerpoint/2010/main" val="323829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Success OLD">
    <p:spTree>
      <p:nvGrpSpPr>
        <p:cNvPr id="1" name=""/>
        <p:cNvGrpSpPr/>
        <p:nvPr/>
      </p:nvGrpSpPr>
      <p:grpSpPr>
        <a:xfrm>
          <a:off x="0" y="0"/>
          <a:ext cx="0" cy="0"/>
          <a:chOff x="0" y="0"/>
          <a:chExt cx="0" cy="0"/>
        </a:xfrm>
      </p:grpSpPr>
      <p:sp>
        <p:nvSpPr>
          <p:cNvPr id="17" name="Rectangle 16"/>
          <p:cNvSpPr/>
          <p:nvPr userDrawn="1"/>
        </p:nvSpPr>
        <p:spPr>
          <a:xfrm>
            <a:off x="1172307" y="1272714"/>
            <a:ext cx="3077310" cy="30773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1" name="Picture Placeholder 23"/>
          <p:cNvSpPr>
            <a:spLocks noGrp="1"/>
          </p:cNvSpPr>
          <p:nvPr>
            <p:ph type="pic" sz="quarter" idx="24"/>
          </p:nvPr>
        </p:nvSpPr>
        <p:spPr>
          <a:xfrm>
            <a:off x="1871236" y="1346795"/>
            <a:ext cx="1679453" cy="664307"/>
          </a:xfrm>
        </p:spPr>
        <p:txBody>
          <a:bodyPr lIns="91440" rIns="91440" anchor="ctr">
            <a:normAutofit/>
          </a:bodyPr>
          <a:lstStyle>
            <a:lvl1pPr algn="ctr">
              <a:defRPr sz="1050">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4249618" y="1331586"/>
            <a:ext cx="4894382" cy="2941914"/>
          </a:xfrm>
        </p:spPr>
        <p:txBody>
          <a:bodyPr lIns="274320" tIns="137160" rIns="457200" bIns="182880" anchor="ctr" anchorCtr="0">
            <a:normAutofit/>
          </a:bodyPr>
          <a:lstStyle>
            <a:lvl1pPr algn="l">
              <a:lnSpc>
                <a:spcPct val="120000"/>
              </a:lnSpc>
              <a:spcBef>
                <a:spcPts val="0"/>
              </a:spcBef>
              <a:spcAft>
                <a:spcPts val="1200"/>
              </a:spcAft>
              <a:defRPr sz="1400" b="0" spc="0"/>
            </a:lvl1pPr>
            <a:lvl2pPr marL="0" indent="0" algn="l">
              <a:lnSpc>
                <a:spcPct val="100000"/>
              </a:lnSpc>
              <a:spcBef>
                <a:spcPts val="0"/>
              </a:spcBef>
              <a:spcAft>
                <a:spcPts val="300"/>
              </a:spcAft>
              <a:buFont typeface="Lucida Grande"/>
              <a:buNone/>
              <a:defRPr sz="1200" b="1" baseline="0">
                <a:solidFill>
                  <a:schemeClr val="tx1"/>
                </a:solidFill>
              </a:defRPr>
            </a:lvl2pPr>
            <a:lvl3pPr marL="0" indent="0" algn="l">
              <a:lnSpc>
                <a:spcPct val="100000"/>
              </a:lnSpc>
              <a:spcBef>
                <a:spcPts val="0"/>
              </a:spcBef>
              <a:spcAft>
                <a:spcPts val="300"/>
              </a:spcAft>
              <a:buNone/>
              <a:defRPr sz="1050" cap="all"/>
            </a:lvl3pPr>
            <a:lvl4pPr marL="0" indent="0" algn="l">
              <a:lnSpc>
                <a:spcPct val="100000"/>
              </a:lnSpc>
              <a:spcBef>
                <a:spcPts val="0"/>
              </a:spcBef>
              <a:spcAft>
                <a:spcPts val="300"/>
              </a:spcAft>
              <a:buNone/>
              <a:defRPr sz="1100"/>
            </a:lvl4pPr>
            <a:lvl5pPr>
              <a:lnSpc>
                <a:spcPct val="90000"/>
              </a:lnSpc>
              <a:spcBef>
                <a:spcPts val="0"/>
              </a:spcBef>
              <a:spcAft>
                <a:spcPts val="12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5" name="Text Placeholder 3"/>
          <p:cNvSpPr>
            <a:spLocks noGrp="1"/>
          </p:cNvSpPr>
          <p:nvPr>
            <p:ph type="body" sz="quarter" idx="19" hasCustomPrompt="1"/>
          </p:nvPr>
        </p:nvSpPr>
        <p:spPr>
          <a:xfrm>
            <a:off x="1172307" y="3747024"/>
            <a:ext cx="3074272" cy="603000"/>
          </a:xfrm>
        </p:spPr>
        <p:txBody>
          <a:bodyPr lIns="91440" tIns="45720" rIns="91440" bIns="91440" anchor="ctr" anchorCtr="0">
            <a:normAutofit/>
          </a:bodyPr>
          <a:lstStyle>
            <a:lvl1pPr algn="ctr">
              <a:lnSpc>
                <a:spcPct val="100000"/>
              </a:lnSpc>
              <a:spcBef>
                <a:spcPts val="0"/>
              </a:spcBef>
              <a:spcAft>
                <a:spcPts val="600"/>
              </a:spcAft>
              <a:defRPr sz="1400" b="1" spc="0"/>
            </a:lvl1pPr>
            <a:lvl2pPr algn="ctr">
              <a:lnSpc>
                <a:spcPct val="110000"/>
              </a:lnSpc>
              <a:spcBef>
                <a:spcPts val="0"/>
              </a:spcBef>
              <a:spcAft>
                <a:spcPts val="600"/>
              </a:spcAft>
              <a:defRPr sz="1400">
                <a:solidFill>
                  <a:schemeClr val="tx1"/>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dirty="0" smtClean="0"/>
              <a:t>Click to edit </a:t>
            </a:r>
            <a:br>
              <a:rPr lang="en-US" dirty="0" smtClean="0"/>
            </a:br>
            <a:r>
              <a:rPr lang="en-US" dirty="0" smtClean="0"/>
              <a:t>Master text styles</a:t>
            </a:r>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0"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ogo Wal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548640" tIns="320040" rIns="54864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sp>
        <p:nvSpPr>
          <p:cNvPr id="12" name="Picture Placeholder 10"/>
          <p:cNvSpPr>
            <a:spLocks noGrp="1" noChangeAspect="1"/>
          </p:cNvSpPr>
          <p:nvPr>
            <p:ph type="pic" sz="quarter" idx="14"/>
          </p:nvPr>
        </p:nvSpPr>
        <p:spPr>
          <a:xfrm>
            <a:off x="821633"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3" name="Picture Placeholder 10"/>
          <p:cNvSpPr>
            <a:spLocks noGrp="1" noChangeAspect="1"/>
          </p:cNvSpPr>
          <p:nvPr>
            <p:ph type="pic" sz="quarter" idx="15"/>
          </p:nvPr>
        </p:nvSpPr>
        <p:spPr>
          <a:xfrm>
            <a:off x="1893167"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4" name="Picture Placeholder 10"/>
          <p:cNvSpPr>
            <a:spLocks noGrp="1" noChangeAspect="1"/>
          </p:cNvSpPr>
          <p:nvPr>
            <p:ph type="pic" sz="quarter" idx="16"/>
          </p:nvPr>
        </p:nvSpPr>
        <p:spPr>
          <a:xfrm>
            <a:off x="2964700"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5" name="Picture Placeholder 10"/>
          <p:cNvSpPr>
            <a:spLocks noGrp="1" noChangeAspect="1"/>
          </p:cNvSpPr>
          <p:nvPr>
            <p:ph type="pic" sz="quarter" idx="17"/>
          </p:nvPr>
        </p:nvSpPr>
        <p:spPr>
          <a:xfrm>
            <a:off x="4036234"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6" name="Picture Placeholder 10"/>
          <p:cNvSpPr>
            <a:spLocks noGrp="1" noChangeAspect="1"/>
          </p:cNvSpPr>
          <p:nvPr>
            <p:ph type="pic" sz="quarter" idx="18"/>
          </p:nvPr>
        </p:nvSpPr>
        <p:spPr>
          <a:xfrm>
            <a:off x="5107767"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7" name="Picture Placeholder 10"/>
          <p:cNvSpPr>
            <a:spLocks noGrp="1" noChangeAspect="1"/>
          </p:cNvSpPr>
          <p:nvPr>
            <p:ph type="pic" sz="quarter" idx="19"/>
          </p:nvPr>
        </p:nvSpPr>
        <p:spPr>
          <a:xfrm>
            <a:off x="6179300"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8" name="Picture Placeholder 10"/>
          <p:cNvSpPr>
            <a:spLocks noGrp="1" noChangeAspect="1"/>
          </p:cNvSpPr>
          <p:nvPr>
            <p:ph type="pic" sz="quarter" idx="20"/>
          </p:nvPr>
        </p:nvSpPr>
        <p:spPr>
          <a:xfrm>
            <a:off x="7250834"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9" name="Picture Placeholder 10"/>
          <p:cNvSpPr>
            <a:spLocks noGrp="1" noChangeAspect="1"/>
          </p:cNvSpPr>
          <p:nvPr>
            <p:ph type="pic" sz="quarter" idx="24"/>
          </p:nvPr>
        </p:nvSpPr>
        <p:spPr>
          <a:xfrm>
            <a:off x="821633"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0" name="Picture Placeholder 10"/>
          <p:cNvSpPr>
            <a:spLocks noGrp="1" noChangeAspect="1"/>
          </p:cNvSpPr>
          <p:nvPr>
            <p:ph type="pic" sz="quarter" idx="25"/>
          </p:nvPr>
        </p:nvSpPr>
        <p:spPr>
          <a:xfrm>
            <a:off x="1893167"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1" name="Picture Placeholder 10"/>
          <p:cNvSpPr>
            <a:spLocks noGrp="1" noChangeAspect="1"/>
          </p:cNvSpPr>
          <p:nvPr>
            <p:ph type="pic" sz="quarter" idx="26"/>
          </p:nvPr>
        </p:nvSpPr>
        <p:spPr>
          <a:xfrm>
            <a:off x="2964700"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2" name="Picture Placeholder 10"/>
          <p:cNvSpPr>
            <a:spLocks noGrp="1" noChangeAspect="1"/>
          </p:cNvSpPr>
          <p:nvPr>
            <p:ph type="pic" sz="quarter" idx="27"/>
          </p:nvPr>
        </p:nvSpPr>
        <p:spPr>
          <a:xfrm>
            <a:off x="4036234"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3" name="Picture Placeholder 10"/>
          <p:cNvSpPr>
            <a:spLocks noGrp="1" noChangeAspect="1"/>
          </p:cNvSpPr>
          <p:nvPr>
            <p:ph type="pic" sz="quarter" idx="28"/>
          </p:nvPr>
        </p:nvSpPr>
        <p:spPr>
          <a:xfrm>
            <a:off x="5107767"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4" name="Picture Placeholder 10"/>
          <p:cNvSpPr>
            <a:spLocks noGrp="1" noChangeAspect="1"/>
          </p:cNvSpPr>
          <p:nvPr>
            <p:ph type="pic" sz="quarter" idx="29"/>
          </p:nvPr>
        </p:nvSpPr>
        <p:spPr>
          <a:xfrm>
            <a:off x="6179300"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5" name="Picture Placeholder 10"/>
          <p:cNvSpPr>
            <a:spLocks noGrp="1" noChangeAspect="1"/>
          </p:cNvSpPr>
          <p:nvPr>
            <p:ph type="pic" sz="quarter" idx="30"/>
          </p:nvPr>
        </p:nvSpPr>
        <p:spPr>
          <a:xfrm>
            <a:off x="7250834"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6" name="Picture Placeholder 10"/>
          <p:cNvSpPr>
            <a:spLocks noGrp="1" noChangeAspect="1"/>
          </p:cNvSpPr>
          <p:nvPr>
            <p:ph type="pic" sz="quarter" idx="31"/>
          </p:nvPr>
        </p:nvSpPr>
        <p:spPr>
          <a:xfrm>
            <a:off x="821633"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7" name="Picture Placeholder 10"/>
          <p:cNvSpPr>
            <a:spLocks noGrp="1" noChangeAspect="1"/>
          </p:cNvSpPr>
          <p:nvPr>
            <p:ph type="pic" sz="quarter" idx="32"/>
          </p:nvPr>
        </p:nvSpPr>
        <p:spPr>
          <a:xfrm>
            <a:off x="1893167"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8" name="Picture Placeholder 10"/>
          <p:cNvSpPr>
            <a:spLocks noGrp="1" noChangeAspect="1"/>
          </p:cNvSpPr>
          <p:nvPr>
            <p:ph type="pic" sz="quarter" idx="33"/>
          </p:nvPr>
        </p:nvSpPr>
        <p:spPr>
          <a:xfrm>
            <a:off x="2964700"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9" name="Picture Placeholder 10"/>
          <p:cNvSpPr>
            <a:spLocks noGrp="1" noChangeAspect="1"/>
          </p:cNvSpPr>
          <p:nvPr>
            <p:ph type="pic" sz="quarter" idx="34"/>
          </p:nvPr>
        </p:nvSpPr>
        <p:spPr>
          <a:xfrm>
            <a:off x="4036234"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30" name="Picture Placeholder 10"/>
          <p:cNvSpPr>
            <a:spLocks noGrp="1" noChangeAspect="1"/>
          </p:cNvSpPr>
          <p:nvPr>
            <p:ph type="pic" sz="quarter" idx="35"/>
          </p:nvPr>
        </p:nvSpPr>
        <p:spPr>
          <a:xfrm>
            <a:off x="5107767"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31" name="Picture Placeholder 10"/>
          <p:cNvSpPr>
            <a:spLocks noGrp="1" noChangeAspect="1"/>
          </p:cNvSpPr>
          <p:nvPr>
            <p:ph type="pic" sz="quarter" idx="36"/>
          </p:nvPr>
        </p:nvSpPr>
        <p:spPr>
          <a:xfrm>
            <a:off x="6179300"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32" name="Picture Placeholder 10"/>
          <p:cNvSpPr>
            <a:spLocks noGrp="1" noChangeAspect="1"/>
          </p:cNvSpPr>
          <p:nvPr>
            <p:ph type="pic" sz="quarter" idx="37"/>
          </p:nvPr>
        </p:nvSpPr>
        <p:spPr>
          <a:xfrm>
            <a:off x="7250834"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pic>
        <p:nvPicPr>
          <p:cNvPr id="33"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35" name="Subtitle 2"/>
          <p:cNvSpPr>
            <a:spLocks noGrp="1"/>
          </p:cNvSpPr>
          <p:nvPr>
            <p:ph type="subTitle" idx="1" hasCustomPrompt="1"/>
          </p:nvPr>
        </p:nvSpPr>
        <p:spPr>
          <a:xfrm>
            <a:off x="0" y="661720"/>
            <a:ext cx="9144000" cy="384721"/>
          </a:xfrm>
        </p:spPr>
        <p:txBody>
          <a:bodyPr wrap="square" lIns="365760" tIns="91440" rIns="36576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 Pic Right">
    <p:bg>
      <p:bgPr>
        <a:solidFill>
          <a:schemeClr val="tx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5037512" y="0"/>
            <a:ext cx="4108073" cy="5143500"/>
          </a:xfrm>
        </p:spPr>
        <p:txBody>
          <a:bodyPr lIns="914400" rIns="914400" anchor="ctr"/>
          <a:lstStyle>
            <a:lvl1pPr algn="ctr">
              <a:defRPr>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0" y="1580544"/>
            <a:ext cx="5037512" cy="1421415"/>
          </a:xfrm>
        </p:spPr>
        <p:txBody>
          <a:bodyPr wrap="square" lIns="274320" tIns="0" bIns="0" anchor="b" anchorCtr="0">
            <a:spAutoFit/>
          </a:bodyPr>
          <a:lstStyle>
            <a:lvl1pPr>
              <a:lnSpc>
                <a:spcPct val="90000"/>
              </a:lnSpc>
              <a:defRPr sz="3400" baseline="0">
                <a:solidFill>
                  <a:srgbClr val="FFFFFF"/>
                </a:solidFill>
              </a:defRPr>
            </a:lvl1pPr>
          </a:lstStyle>
          <a:p>
            <a:r>
              <a:rPr lang="en-US" dirty="0" smtClean="0"/>
              <a:t>Click to edit Master title style maybe it goes to three lines</a:t>
            </a:r>
            <a:endParaRPr lang="en-US" dirty="0"/>
          </a:p>
        </p:txBody>
      </p:sp>
      <p:sp>
        <p:nvSpPr>
          <p:cNvPr id="3" name="Subtitle 2"/>
          <p:cNvSpPr>
            <a:spLocks noGrp="1"/>
          </p:cNvSpPr>
          <p:nvPr>
            <p:ph type="subTitle" idx="1"/>
          </p:nvPr>
        </p:nvSpPr>
        <p:spPr>
          <a:xfrm>
            <a:off x="0" y="3001959"/>
            <a:ext cx="5037512" cy="461665"/>
          </a:xfrm>
        </p:spPr>
        <p:txBody>
          <a:bodyPr wrap="square" lIns="274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Slide Number Placeholder 11"/>
          <p:cNvSpPr>
            <a:spLocks noGrp="1"/>
          </p:cNvSpPr>
          <p:nvPr>
            <p:ph type="sldNum" sz="quarter" idx="14"/>
          </p:nvPr>
        </p:nvSpPr>
        <p:spPr/>
        <p:txBody>
          <a:bodyPr/>
          <a:lstStyle/>
          <a:p>
            <a:fld id="{19F1CE1B-BE30-3E41-B1A9-AC82325D02A8}" type="slidenum">
              <a:rPr lang="en-US" smtClean="0"/>
              <a:pPr/>
              <a:t>‹#›</a:t>
            </a:fld>
            <a:endParaRPr lang="en-US"/>
          </a:p>
        </p:txBody>
      </p:sp>
      <p:pic>
        <p:nvPicPr>
          <p:cNvPr id="9"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ND LOGO NO TAG">
    <p:bg>
      <p:bgPr>
        <a:solidFill>
          <a:schemeClr val="tx1"/>
        </a:solidFill>
        <a:effectLst/>
      </p:bgPr>
    </p:bg>
    <p:spTree>
      <p:nvGrpSpPr>
        <p:cNvPr id="1" name=""/>
        <p:cNvGrpSpPr/>
        <p:nvPr/>
      </p:nvGrpSpPr>
      <p:grpSpPr>
        <a:xfrm>
          <a:off x="0" y="0"/>
          <a:ext cx="0" cy="0"/>
          <a:chOff x="0" y="0"/>
          <a:chExt cx="0" cy="0"/>
        </a:xfrm>
      </p:grpSpPr>
      <p:pic>
        <p:nvPicPr>
          <p:cNvPr id="6" name="Picture 5" descr="Puppet-Logo-Amber-Whit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5234" y="1652048"/>
            <a:ext cx="3022600" cy="1339772"/>
          </a:xfrm>
          <a:prstGeom prst="rect">
            <a:avLst/>
          </a:prstGeom>
        </p:spPr>
      </p:pic>
    </p:spTree>
    <p:extLst>
      <p:ext uri="{BB962C8B-B14F-4D97-AF65-F5344CB8AC3E}">
        <p14:creationId xmlns:p14="http://schemas.microsoft.com/office/powerpoint/2010/main" val="147852344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ND LOGO TAG STACK">
    <p:bg>
      <p:bgPr>
        <a:solidFill>
          <a:schemeClr val="tx1"/>
        </a:solidFill>
        <a:effectLst/>
      </p:bgPr>
    </p:bg>
    <p:spTree>
      <p:nvGrpSpPr>
        <p:cNvPr id="1" name=""/>
        <p:cNvGrpSpPr/>
        <p:nvPr/>
      </p:nvGrpSpPr>
      <p:grpSpPr>
        <a:xfrm>
          <a:off x="0" y="0"/>
          <a:ext cx="0" cy="0"/>
          <a:chOff x="0" y="0"/>
          <a:chExt cx="0" cy="0"/>
        </a:xfrm>
      </p:grpSpPr>
      <p:pic>
        <p:nvPicPr>
          <p:cNvPr id="8" name="Picture 7" descr="Logo Tagline Vertical Dark.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14532" y="1837592"/>
            <a:ext cx="2696543" cy="1762584"/>
          </a:xfrm>
          <a:prstGeom prst="rect">
            <a:avLst/>
          </a:prstGeom>
        </p:spPr>
      </p:pic>
    </p:spTree>
    <p:extLst>
      <p:ext uri="{BB962C8B-B14F-4D97-AF65-F5344CB8AC3E}">
        <p14:creationId xmlns:p14="http://schemas.microsoft.com/office/powerpoint/2010/main" val="19280305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AG Dark Conf">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066833"/>
            <a:ext cx="9144000" cy="1846809"/>
          </a:xfrm>
        </p:spPr>
        <p:txBody>
          <a:bodyPr wrap="square" lIns="2011680" tIns="0" bIns="0" anchor="b" anchorCtr="0">
            <a:noAutofit/>
          </a:bodyPr>
          <a:lstStyle>
            <a:lvl1pPr>
              <a:lnSpc>
                <a:spcPct val="90000"/>
              </a:lnSpc>
              <a:defRPr sz="3200" baseline="0">
                <a:solidFill>
                  <a:schemeClr val="bg1"/>
                </a:solidFill>
              </a:defRPr>
            </a:lvl1pPr>
          </a:lstStyle>
          <a:p>
            <a:r>
              <a:rPr lang="en-US" dirty="0" smtClean="0"/>
              <a:t>Click to edit Master title style </a:t>
            </a:r>
            <a:br>
              <a:rPr lang="en-US" dirty="0" smtClean="0"/>
            </a:br>
            <a:r>
              <a:rPr lang="en-US" dirty="0" smtClean="0"/>
              <a:t>maybe it goes to two lines </a:t>
            </a:r>
            <a:br>
              <a:rPr lang="en-US" dirty="0" smtClean="0"/>
            </a:br>
            <a:r>
              <a:rPr lang="en-US" dirty="0" smtClean="0"/>
              <a:t>maybe it goes to three lines or four.</a:t>
            </a:r>
            <a:endParaRPr lang="en-US" dirty="0"/>
          </a:p>
        </p:txBody>
      </p:sp>
      <p:sp>
        <p:nvSpPr>
          <p:cNvPr id="3" name="Subtitle 2"/>
          <p:cNvSpPr>
            <a:spLocks noGrp="1"/>
          </p:cNvSpPr>
          <p:nvPr>
            <p:ph type="subTitle" idx="1"/>
          </p:nvPr>
        </p:nvSpPr>
        <p:spPr>
          <a:xfrm>
            <a:off x="0" y="2913642"/>
            <a:ext cx="9144000" cy="553998"/>
          </a:xfrm>
        </p:spPr>
        <p:txBody>
          <a:bodyPr wrap="square" lIns="2011680" tIns="137160">
            <a:spAutoFit/>
          </a:bodyPr>
          <a:lstStyle>
            <a:lvl1pPr marL="0" indent="0" algn="l">
              <a:lnSpc>
                <a:spcPct val="100000"/>
              </a:lnSpc>
              <a:buNone/>
              <a:defRPr sz="24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8" name="Shape 12"/>
          <p:cNvPicPr preferRelativeResize="0"/>
          <p:nvPr userDrawn="1"/>
        </p:nvPicPr>
        <p:blipFill rotWithShape="1">
          <a:blip r:embed="rId2" cstate="screen">
            <a:alphaModFix/>
            <a:extLst>
              <a:ext uri="{28A0092B-C50C-407E-A947-70E740481C1C}">
                <a14:useLocalDpi xmlns:a14="http://schemas.microsoft.com/office/drawing/2010/main"/>
              </a:ext>
            </a:extLst>
          </a:blip>
          <a:srcRect l="313" t="33581" r="61091" b="5871"/>
          <a:stretch/>
        </p:blipFill>
        <p:spPr>
          <a:xfrm>
            <a:off x="104931" y="3251742"/>
            <a:ext cx="2031897" cy="1791379"/>
          </a:xfrm>
          <a:prstGeom prst="rect">
            <a:avLst/>
          </a:prstGeom>
          <a:noFill/>
          <a:ln>
            <a:noFill/>
          </a:ln>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1104" y="202937"/>
            <a:ext cx="1854161" cy="673988"/>
          </a:xfrm>
          <a:prstGeom prst="rect">
            <a:avLst/>
          </a:prstGeom>
        </p:spPr>
      </p:pic>
      <p:sp>
        <p:nvSpPr>
          <p:cNvPr id="5" name="Text Placeholder 4"/>
          <p:cNvSpPr>
            <a:spLocks noGrp="1"/>
          </p:cNvSpPr>
          <p:nvPr>
            <p:ph type="body" sz="quarter" idx="10" hasCustomPrompt="1"/>
          </p:nvPr>
        </p:nvSpPr>
        <p:spPr>
          <a:xfrm>
            <a:off x="0" y="3467640"/>
            <a:ext cx="9144000" cy="669331"/>
          </a:xfrm>
        </p:spPr>
        <p:txBody>
          <a:bodyPr lIns="2011680" tIns="0">
            <a:normAutofit/>
          </a:bodyPr>
          <a:lstStyle>
            <a:lvl1pPr>
              <a:spcAft>
                <a:spcPts val="0"/>
              </a:spcAft>
              <a:defRPr sz="1600" b="0">
                <a:solidFill>
                  <a:schemeClr val="accent1"/>
                </a:solidFill>
              </a:defRPr>
            </a:lvl1pPr>
          </a:lstStyle>
          <a:p>
            <a:r>
              <a:rPr lang="en-US" dirty="0" smtClean="0"/>
              <a:t>Occupation</a:t>
            </a:r>
            <a:br>
              <a:rPr lang="en-US" dirty="0" smtClean="0"/>
            </a:br>
            <a:r>
              <a:rPr lang="en-US" dirty="0" smtClean="0"/>
              <a:t>Company</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DAG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438968"/>
            <a:ext cx="9144000" cy="950517"/>
          </a:xfrm>
        </p:spPr>
        <p:txBody>
          <a:bodyPr lIns="2560320" tIns="0" bIns="0" anchor="b" anchorCtr="0">
            <a:spAutoFit/>
          </a:bodyPr>
          <a:lstStyle>
            <a:lvl1pPr>
              <a:lnSpc>
                <a:spcPct val="90000"/>
              </a:lnSpc>
              <a:defRPr sz="3400" baseline="0"/>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38948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Shape 7"/>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228599" y="228600"/>
            <a:ext cx="1245403" cy="427049"/>
          </a:xfrm>
          <a:prstGeom prst="rect">
            <a:avLst/>
          </a:prstGeom>
          <a:noFill/>
          <a:ln>
            <a:noFill/>
          </a:ln>
        </p:spPr>
      </p:pic>
      <p:pic>
        <p:nvPicPr>
          <p:cNvPr id="8" name="Shape 12"/>
          <p:cNvPicPr preferRelativeResize="0"/>
          <p:nvPr userDrawn="1"/>
        </p:nvPicPr>
        <p:blipFill rotWithShape="1">
          <a:blip r:embed="rId3" cstate="screen">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spTree>
    <p:extLst>
      <p:ext uri="{BB962C8B-B14F-4D97-AF65-F5344CB8AC3E}">
        <p14:creationId xmlns:p14="http://schemas.microsoft.com/office/powerpoint/2010/main" val="3795429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457200" tIns="320040" rIns="45720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4481780"/>
          </a:xfrm>
        </p:spPr>
        <p:txBody>
          <a:bodyPr lIns="457200" tIns="548640" rIns="457200" bIns="457200" anchor="t" anchorCtr="0">
            <a:normAutofit/>
          </a:bodyPr>
          <a:lstStyle>
            <a:lvl1pPr algn="l">
              <a:lnSpc>
                <a:spcPct val="100000"/>
              </a:lnSpc>
              <a:spcBef>
                <a:spcPts val="600"/>
              </a:spcBef>
              <a:spcAft>
                <a:spcPts val="600"/>
              </a:spcAft>
              <a:defRPr sz="1800" b="1" baseline="0"/>
            </a:lvl1pPr>
            <a:lvl2pPr marL="338138" indent="-338138" algn="l">
              <a:lnSpc>
                <a:spcPct val="100000"/>
              </a:lnSpc>
              <a:spcAft>
                <a:spcPts val="600"/>
              </a:spcAft>
              <a:buFont typeface="Arial"/>
              <a:buChar char="•"/>
              <a:defRPr sz="1800" b="1">
                <a:solidFill>
                  <a:schemeClr val="tx1"/>
                </a:solidFill>
              </a:defRPr>
            </a:lvl2pPr>
            <a:lvl3pPr marL="338138" indent="-338138">
              <a:lnSpc>
                <a:spcPct val="100000"/>
              </a:lnSpc>
              <a:spcBef>
                <a:spcPts val="600"/>
              </a:spcBef>
              <a:buFont typeface="+mj-lt"/>
              <a:buAutoNum type="arabicPeriod"/>
              <a:defRPr sz="1800" b="1"/>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8"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Agenda">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457200" tIns="320040" rIns="45720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4481780"/>
          </a:xfrm>
        </p:spPr>
        <p:txBody>
          <a:bodyPr lIns="457200" tIns="548640" rIns="457200" bIns="457200" anchor="t" anchorCtr="0">
            <a:normAutofit/>
          </a:bodyPr>
          <a:lstStyle>
            <a:lvl1pPr algn="l">
              <a:lnSpc>
                <a:spcPct val="100000"/>
              </a:lnSpc>
              <a:spcBef>
                <a:spcPts val="600"/>
              </a:spcBef>
              <a:spcAft>
                <a:spcPts val="600"/>
              </a:spcAft>
              <a:defRPr sz="1800" b="1" baseline="0">
                <a:solidFill>
                  <a:schemeClr val="bg1"/>
                </a:solidFill>
              </a:defRPr>
            </a:lvl1pPr>
            <a:lvl2pPr marL="338138" indent="-338138" algn="l">
              <a:lnSpc>
                <a:spcPct val="100000"/>
              </a:lnSpc>
              <a:spcAft>
                <a:spcPts val="600"/>
              </a:spcAft>
              <a:buFont typeface="Arial"/>
              <a:buChar char="•"/>
              <a:defRPr sz="1800" b="1">
                <a:solidFill>
                  <a:schemeClr val="bg1"/>
                </a:solidFill>
              </a:defRPr>
            </a:lvl2pPr>
            <a:lvl3pPr marL="338138" indent="-338138">
              <a:lnSpc>
                <a:spcPct val="100000"/>
              </a:lnSpc>
              <a:spcBef>
                <a:spcPts val="600"/>
              </a:spcBef>
              <a:buFont typeface="+mj-lt"/>
              <a:buAutoNum type="arabicPeriod"/>
              <a:defRPr sz="1800" b="1">
                <a:solidFill>
                  <a:schemeClr val="bg1"/>
                </a:solidFill>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6"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Center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548640" tIns="320040" rIns="54864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3921680"/>
          </a:xfrm>
        </p:spPr>
        <p:txBody>
          <a:bodyPr tIns="182880" bIns="457200" anchor="ctr" anchorCtr="0">
            <a:normAutofit/>
          </a:bodyPr>
          <a:lstStyle>
            <a:lvl1pPr algn="ctr">
              <a:spcBef>
                <a:spcPts val="1200"/>
              </a:spcBef>
              <a:spcAft>
                <a:spcPts val="600"/>
              </a:spcAft>
              <a:defRPr sz="1800" b="1" baseline="0"/>
            </a:lvl1pPr>
            <a:lvl2pPr algn="ctr">
              <a:spcAft>
                <a:spcPts val="600"/>
              </a:spcAft>
              <a:defRPr sz="1600" b="0">
                <a:solidFill>
                  <a:schemeClr val="tx1"/>
                </a:solidFill>
              </a:defRPr>
            </a:lvl2pPr>
          </a:lstStyle>
          <a:p>
            <a:pPr lvl="0"/>
            <a:r>
              <a:rPr lang="en-US" smtClean="0"/>
              <a:t>Click to edit Master text styles</a:t>
            </a:r>
          </a:p>
          <a:p>
            <a:pPr lvl="1"/>
            <a:r>
              <a:rPr lang="en-US" smtClean="0"/>
              <a:t>Second level</a:t>
            </a:r>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8"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Center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548640" tIns="320040" rIns="54864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3921680"/>
          </a:xfrm>
        </p:spPr>
        <p:txBody>
          <a:bodyPr tIns="182880" bIns="457200" anchor="ctr" anchorCtr="0">
            <a:normAutofit/>
          </a:bodyPr>
          <a:lstStyle>
            <a:lvl1pPr algn="ctr">
              <a:spcBef>
                <a:spcPts val="1200"/>
              </a:spcBef>
              <a:spcAft>
                <a:spcPts val="600"/>
              </a:spcAft>
              <a:defRPr sz="1800" b="1" baseline="0">
                <a:solidFill>
                  <a:schemeClr val="bg1"/>
                </a:solidFill>
              </a:defRPr>
            </a:lvl1pPr>
            <a:lvl2pPr algn="ctr">
              <a:spcAft>
                <a:spcPts val="600"/>
              </a:spcAft>
              <a:defRPr sz="1600" b="0">
                <a:solidFill>
                  <a:schemeClr val="bg1"/>
                </a:solidFill>
              </a:defRPr>
            </a:lvl2pPr>
          </a:lstStyle>
          <a:p>
            <a:pPr lvl="0"/>
            <a:r>
              <a:rPr lang="en-US" dirty="0" smtClean="0"/>
              <a:t>Click to edit Master text styles</a:t>
            </a:r>
          </a:p>
          <a:p>
            <a:pPr lvl="1"/>
            <a:r>
              <a:rPr lang="en-US" dirty="0" smtClean="0"/>
              <a:t>Second level</a:t>
            </a:r>
          </a:p>
        </p:txBody>
      </p:sp>
      <p:pic>
        <p:nvPicPr>
          <p:cNvPr id="10"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229600" cy="523220"/>
          </a:xfrm>
          <a:prstGeom prst="rect">
            <a:avLst/>
          </a:prstGeom>
        </p:spPr>
        <p:txBody>
          <a:bodyPr vert="horz" lIns="274320" tIns="45720" rIns="274320" bIns="45720" rtlCol="0" anchor="ctr">
            <a:spAutoFit/>
          </a:bodyPr>
          <a:lstStyle/>
          <a:p>
            <a:r>
              <a:rPr lang="en-US" smtClean="0"/>
              <a:t>Click to edit Master title style</a:t>
            </a:r>
            <a:endParaRPr lang="en-US" dirty="0"/>
          </a:p>
        </p:txBody>
      </p:sp>
      <p:sp>
        <p:nvSpPr>
          <p:cNvPr id="3" name="Text Placeholder 2"/>
          <p:cNvSpPr>
            <a:spLocks noGrp="1"/>
          </p:cNvSpPr>
          <p:nvPr>
            <p:ph type="body" idx="1"/>
          </p:nvPr>
        </p:nvSpPr>
        <p:spPr>
          <a:xfrm>
            <a:off x="0" y="994172"/>
            <a:ext cx="8229600" cy="3394472"/>
          </a:xfrm>
          <a:prstGeom prst="rect">
            <a:avLst/>
          </a:prstGeom>
        </p:spPr>
        <p:txBody>
          <a:bodyPr vert="horz" lIns="274320" tIns="45720" rIns="27432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763" y="5289885"/>
            <a:ext cx="2133600" cy="430887"/>
          </a:xfrm>
          <a:prstGeom prst="rect">
            <a:avLst/>
          </a:prstGeom>
        </p:spPr>
        <p:txBody>
          <a:bodyPr vert="horz" lIns="274320" tIns="91440" rIns="274320" bIns="182880" rtlCol="0" anchor="b" anchorCtr="0">
            <a:spAutoFit/>
          </a:bodyPr>
          <a:lstStyle>
            <a:lvl1pPr algn="r">
              <a:defRPr sz="1000">
                <a:solidFill>
                  <a:srgbClr val="FFAD1A"/>
                </a:solidFill>
                <a:latin typeface="Arial"/>
                <a:cs typeface="Arial"/>
              </a:defRPr>
            </a:lvl1pPr>
          </a:lstStyle>
          <a:p>
            <a:endParaRPr lang="en-US" dirty="0"/>
          </a:p>
        </p:txBody>
      </p:sp>
      <p:sp>
        <p:nvSpPr>
          <p:cNvPr id="5" name="Footer Placeholder 4"/>
          <p:cNvSpPr>
            <a:spLocks noGrp="1"/>
          </p:cNvSpPr>
          <p:nvPr>
            <p:ph type="ftr" sz="quarter" idx="3"/>
          </p:nvPr>
        </p:nvSpPr>
        <p:spPr>
          <a:xfrm>
            <a:off x="682625" y="4712613"/>
            <a:ext cx="6332537" cy="430887"/>
          </a:xfrm>
          <a:prstGeom prst="rect">
            <a:avLst/>
          </a:prstGeom>
        </p:spPr>
        <p:txBody>
          <a:bodyPr vert="horz" wrap="square" lIns="274320" tIns="91440" rIns="274320" bIns="182880" rtlCol="0" anchor="b" anchorCtr="0">
            <a:spAutoFit/>
          </a:bodyPr>
          <a:lstStyle>
            <a:lvl1pPr algn="l">
              <a:defRPr sz="1000">
                <a:solidFill>
                  <a:srgbClr val="BFBFBF"/>
                </a:solidFill>
                <a:latin typeface="Arial"/>
                <a:cs typeface="Arial"/>
              </a:defRPr>
            </a:lvl1pPr>
          </a:lstStyle>
          <a:p>
            <a:r>
              <a:rPr lang="en-US" smtClean="0"/>
              <a:t>The shortest path to better software</a:t>
            </a:r>
            <a:endParaRPr lang="en-US" dirty="0"/>
          </a:p>
        </p:txBody>
      </p:sp>
      <p:sp>
        <p:nvSpPr>
          <p:cNvPr id="6" name="Slide Number Placeholder 5"/>
          <p:cNvSpPr>
            <a:spLocks noGrp="1"/>
          </p:cNvSpPr>
          <p:nvPr>
            <p:ph type="sldNum" sz="quarter" idx="4"/>
          </p:nvPr>
        </p:nvSpPr>
        <p:spPr>
          <a:xfrm>
            <a:off x="0" y="4712613"/>
            <a:ext cx="682625" cy="430887"/>
          </a:xfrm>
          <a:prstGeom prst="rect">
            <a:avLst/>
          </a:prstGeom>
        </p:spPr>
        <p:txBody>
          <a:bodyPr vert="horz" wrap="square" lIns="91440" tIns="91440" rIns="91440" bIns="182880" rtlCol="0" anchor="b" anchorCtr="0">
            <a:spAutoFit/>
          </a:bodyPr>
          <a:lstStyle>
            <a:lvl1pPr algn="ctr">
              <a:defRPr sz="1000">
                <a:solidFill>
                  <a:srgbClr val="FFAD1A"/>
                </a:solidFill>
                <a:latin typeface="Arial"/>
                <a:cs typeface="Arial"/>
              </a:defRPr>
            </a:lvl1pPr>
          </a:lstStyle>
          <a:p>
            <a:fld id="{19F1CE1B-BE30-3E41-B1A9-AC82325D02A8}" type="slidenum">
              <a:rPr lang="en-US" smtClean="0"/>
              <a:pPr/>
              <a:t>‹#›</a:t>
            </a:fld>
            <a:endParaRPr lang="en-US"/>
          </a:p>
        </p:txBody>
      </p:sp>
    </p:spTree>
    <p:extLst>
      <p:ext uri="{BB962C8B-B14F-4D97-AF65-F5344CB8AC3E}">
        <p14:creationId xmlns:p14="http://schemas.microsoft.com/office/powerpoint/2010/main" val="3233967654"/>
      </p:ext>
    </p:extLst>
  </p:cSld>
  <p:clrMap bg1="lt1" tx1="dk1" bg2="lt2" tx2="dk2" accent1="accent1" accent2="accent2" accent3="accent3" accent4="accent4" accent5="accent5" accent6="accent6" hlink="hlink" folHlink="folHlink"/>
  <p:sldLayoutIdLst>
    <p:sldLayoutId id="2147483664" r:id="rId1"/>
    <p:sldLayoutId id="2147483864" r:id="rId2"/>
    <p:sldLayoutId id="2147483662" r:id="rId3"/>
    <p:sldLayoutId id="2147483866" r:id="rId4"/>
    <p:sldLayoutId id="2147483660" r:id="rId5"/>
    <p:sldLayoutId id="2147483826" r:id="rId6"/>
    <p:sldLayoutId id="2147483863" r:id="rId7"/>
    <p:sldLayoutId id="2147483827" r:id="rId8"/>
    <p:sldLayoutId id="2147483828" r:id="rId9"/>
    <p:sldLayoutId id="2147483824" r:id="rId10"/>
    <p:sldLayoutId id="2147483825" r:id="rId11"/>
    <p:sldLayoutId id="2147483865" r:id="rId12"/>
    <p:sldLayoutId id="2147483848" r:id="rId13"/>
    <p:sldLayoutId id="2147483850" r:id="rId14"/>
    <p:sldLayoutId id="2147483841" r:id="rId15"/>
    <p:sldLayoutId id="2147483829" r:id="rId16"/>
    <p:sldLayoutId id="2147483830" r:id="rId17"/>
    <p:sldLayoutId id="2147483846" r:id="rId18"/>
    <p:sldLayoutId id="2147483847" r:id="rId19"/>
    <p:sldLayoutId id="2147483844" r:id="rId20"/>
    <p:sldLayoutId id="2147483845" r:id="rId21"/>
    <p:sldLayoutId id="2147483832" r:id="rId22"/>
    <p:sldLayoutId id="2147483837" r:id="rId23"/>
    <p:sldLayoutId id="2147483851" r:id="rId24"/>
    <p:sldLayoutId id="2147483833" r:id="rId25"/>
    <p:sldLayoutId id="2147483862" r:id="rId26"/>
    <p:sldLayoutId id="2147483835" r:id="rId27"/>
    <p:sldLayoutId id="2147483861" r:id="rId28"/>
    <p:sldLayoutId id="2147483853" r:id="rId29"/>
    <p:sldLayoutId id="2147483840" r:id="rId30"/>
    <p:sldLayoutId id="2147483842" r:id="rId31"/>
    <p:sldLayoutId id="2147483843" r:id="rId32"/>
    <p:sldLayoutId id="2147483684" r:id="rId33"/>
    <p:sldLayoutId id="2147483689" r:id="rId34"/>
  </p:sldLayoutIdLst>
  <p:timing>
    <p:tnLst>
      <p:par>
        <p:cTn id="1" dur="indefinite" restart="never" nodeType="tmRoot"/>
      </p:par>
    </p:tnLst>
  </p:timing>
  <p:hf sldNum="0" hdr="0" ftr="0" dt="0"/>
  <p:txStyles>
    <p:titleStyle>
      <a:lvl1pPr algn="l" defTabSz="457200" rtl="0" eaLnBrk="1" latinLnBrk="0" hangingPunct="1">
        <a:spcBef>
          <a:spcPct val="0"/>
        </a:spcBef>
        <a:buNone/>
        <a:defRPr sz="2800" b="1" kern="800" spc="-40">
          <a:solidFill>
            <a:schemeClr val="tx1"/>
          </a:solidFill>
          <a:latin typeface="Arial"/>
          <a:ea typeface="+mj-ea"/>
          <a:cs typeface="Arial"/>
        </a:defRPr>
      </a:lvl1pPr>
    </p:titleStyle>
    <p:bodyStyle>
      <a:lvl1pPr marL="0" indent="0" algn="l" defTabSz="457200" rtl="0" eaLnBrk="1" latinLnBrk="0" hangingPunct="1">
        <a:lnSpc>
          <a:spcPct val="120000"/>
        </a:lnSpc>
        <a:spcBef>
          <a:spcPts val="0"/>
        </a:spcBef>
        <a:spcAft>
          <a:spcPts val="600"/>
        </a:spcAft>
        <a:buFont typeface="Arial"/>
        <a:buNone/>
        <a:defRPr sz="1600" b="1" kern="1200" spc="0">
          <a:solidFill>
            <a:schemeClr val="tx1"/>
          </a:solidFill>
          <a:latin typeface="Arial"/>
          <a:ea typeface="+mn-ea"/>
          <a:cs typeface="Arial"/>
        </a:defRPr>
      </a:lvl1pPr>
      <a:lvl2pPr marL="0" indent="0" algn="l" defTabSz="457200" rtl="0" eaLnBrk="1" latinLnBrk="0" hangingPunct="1">
        <a:lnSpc>
          <a:spcPct val="120000"/>
        </a:lnSpc>
        <a:spcBef>
          <a:spcPts val="0"/>
        </a:spcBef>
        <a:spcAft>
          <a:spcPts val="600"/>
        </a:spcAft>
        <a:buFont typeface="Arial"/>
        <a:buNone/>
        <a:defRPr sz="1600" kern="1200">
          <a:solidFill>
            <a:schemeClr val="tx1"/>
          </a:solidFill>
          <a:latin typeface="Arial"/>
          <a:ea typeface="+mn-ea"/>
          <a:cs typeface="Arial"/>
        </a:defRPr>
      </a:lvl2pPr>
      <a:lvl3pPr marL="274320" indent="-274320" algn="l" defTabSz="457200" rtl="0" eaLnBrk="1" latinLnBrk="0" hangingPunct="1">
        <a:lnSpc>
          <a:spcPct val="120000"/>
        </a:lnSpc>
        <a:spcBef>
          <a:spcPts val="0"/>
        </a:spcBef>
        <a:spcAft>
          <a:spcPts val="600"/>
        </a:spcAft>
        <a:buFont typeface="Lucida Grande"/>
        <a:buChar char="●"/>
        <a:defRPr sz="1600" kern="1200">
          <a:solidFill>
            <a:schemeClr val="tx1"/>
          </a:solidFill>
          <a:latin typeface="Arial"/>
          <a:ea typeface="+mn-ea"/>
          <a:cs typeface="Arial"/>
        </a:defRPr>
      </a:lvl3pPr>
      <a:lvl4pPr marL="548640" indent="-274320" algn="l" defTabSz="457200" rtl="0" eaLnBrk="1" latinLnBrk="0" hangingPunct="1">
        <a:lnSpc>
          <a:spcPct val="120000"/>
        </a:lnSpc>
        <a:spcBef>
          <a:spcPts val="0"/>
        </a:spcBef>
        <a:spcAft>
          <a:spcPts val="600"/>
        </a:spcAft>
        <a:buFont typeface="Lucida Grande"/>
        <a:buChar char="●"/>
        <a:defRPr sz="1600" kern="1200">
          <a:solidFill>
            <a:schemeClr val="tx1"/>
          </a:solidFill>
          <a:latin typeface="Arial"/>
          <a:ea typeface="+mn-ea"/>
          <a:cs typeface="Arial"/>
        </a:defRPr>
      </a:lvl4pPr>
      <a:lvl5pPr marL="822960" indent="-274320" algn="l" defTabSz="457200" rtl="0" eaLnBrk="1" latinLnBrk="0" hangingPunct="1">
        <a:lnSpc>
          <a:spcPct val="120000"/>
        </a:lnSpc>
        <a:spcBef>
          <a:spcPts val="0"/>
        </a:spcBef>
        <a:spcAft>
          <a:spcPts val="600"/>
        </a:spcAft>
        <a:buFont typeface="Lucida Grande"/>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3.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3.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7.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7.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hyperlink" Target="http://jamespogran.com/" TargetMode="External"/><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jpogran/presentations/puppetconf/puppetconf2017" TargetMode="External"/><Relationship Id="rId4" Type="http://schemas.openxmlformats.org/officeDocument/2006/relationships/hyperlink" Target="https://puppet.com/blog/how-get-started-puppet-beginners-guide" TargetMode="External"/><Relationship Id="rId5" Type="http://schemas.openxmlformats.org/officeDocument/2006/relationships/hyperlink" Target="https://puppet.com/blog-tags/windows" TargetMode="External"/><Relationship Id="rId6" Type="http://schemas.openxmlformats.org/officeDocument/2006/relationships/hyperlink" Target="https://youtu.be/9A2-_nPrqfs" TargetMode="External"/><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4800" dirty="0"/>
              <a:t>Using Puppet and DSC </a:t>
            </a:r>
            <a:br>
              <a:rPr lang="en-US" sz="4800" dirty="0"/>
            </a:br>
            <a:r>
              <a:rPr lang="en-US" sz="4800" dirty="0"/>
              <a:t>to Report on Environment Change</a:t>
            </a:r>
          </a:p>
        </p:txBody>
      </p:sp>
      <p:sp>
        <p:nvSpPr>
          <p:cNvPr id="2" name="Subtitle 1"/>
          <p:cNvSpPr>
            <a:spLocks noGrp="1"/>
          </p:cNvSpPr>
          <p:nvPr>
            <p:ph type="subTitle" idx="1"/>
          </p:nvPr>
        </p:nvSpPr>
        <p:spPr/>
        <p:txBody>
          <a:bodyPr/>
          <a:lstStyle/>
          <a:p>
            <a:r>
              <a:rPr lang="en-US" dirty="0" smtClean="0"/>
              <a:t>James Pogran</a:t>
            </a:r>
          </a:p>
        </p:txBody>
      </p:sp>
      <p:sp>
        <p:nvSpPr>
          <p:cNvPr id="12" name="Text Placeholder 11"/>
          <p:cNvSpPr>
            <a:spLocks noGrp="1"/>
          </p:cNvSpPr>
          <p:nvPr>
            <p:ph type="body" sz="quarter" idx="10"/>
          </p:nvPr>
        </p:nvSpPr>
        <p:spPr/>
        <p:txBody>
          <a:bodyPr/>
          <a:lstStyle/>
          <a:p>
            <a:r>
              <a:rPr lang="en-US" dirty="0" smtClean="0"/>
              <a:t>Senior Software Engineer - Windows </a:t>
            </a:r>
            <a:br>
              <a:rPr lang="en-US" dirty="0" smtClean="0"/>
            </a:br>
            <a:r>
              <a:rPr lang="en-US" dirty="0" smtClean="0"/>
              <a:t>Puppet</a:t>
            </a:r>
          </a:p>
          <a:p>
            <a:endParaRPr lang="en-US" dirty="0"/>
          </a:p>
        </p:txBody>
      </p:sp>
    </p:spTree>
    <p:extLst>
      <p:ext uri="{BB962C8B-B14F-4D97-AF65-F5344CB8AC3E}">
        <p14:creationId xmlns:p14="http://schemas.microsoft.com/office/powerpoint/2010/main" val="1744593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3"/>
          <p:cNvPicPr>
            <a:picLocks noGrp="1" noChangeAspect="1"/>
          </p:cNvPicPr>
          <p:nvPr>
            <p:ph type="pic" sz="quarter" idx="17"/>
          </p:nvPr>
        </p:nvPicPr>
        <p:blipFill rotWithShape="1">
          <a:blip r:embed="rId3">
            <a:alphaModFix amt="30000"/>
            <a:extLst>
              <a:ext uri="{28A0092B-C50C-407E-A947-70E740481C1C}">
                <a14:useLocalDpi xmlns:a14="http://schemas.microsoft.com/office/drawing/2010/main" val="0"/>
              </a:ext>
            </a:extLst>
          </a:blip>
          <a:srcRect t="7712" b="7712"/>
          <a:stretch/>
        </p:blipFill>
        <p:spPr/>
      </p:pic>
      <p:pic>
        <p:nvPicPr>
          <p:cNvPr id="12" name="Shape 6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grpSp>
        <p:nvGrpSpPr>
          <p:cNvPr id="13" name="Group 12"/>
          <p:cNvGrpSpPr/>
          <p:nvPr/>
        </p:nvGrpSpPr>
        <p:grpSpPr>
          <a:xfrm>
            <a:off x="-121920" y="699366"/>
            <a:ext cx="4945785" cy="3487699"/>
            <a:chOff x="-160425" y="699366"/>
            <a:chExt cx="4945785" cy="3487699"/>
          </a:xfrm>
        </p:grpSpPr>
        <p:sp>
          <p:nvSpPr>
            <p:cNvPr id="15" name="TextBox 14"/>
            <p:cNvSpPr txBox="1"/>
            <p:nvPr/>
          </p:nvSpPr>
          <p:spPr>
            <a:xfrm>
              <a:off x="-160425" y="699366"/>
              <a:ext cx="4256507" cy="2400657"/>
            </a:xfrm>
            <a:prstGeom prst="rect">
              <a:avLst/>
            </a:prstGeom>
            <a:noFill/>
          </p:spPr>
          <p:txBody>
            <a:bodyPr wrap="square" rtlCol="0">
              <a:spAutoFit/>
            </a:bodyPr>
            <a:lstStyle/>
            <a:p>
              <a:pPr algn="ctr"/>
              <a:r>
                <a:rPr lang="en-US" sz="15000" b="1" kern="0" spc="-610" dirty="0" smtClean="0">
                  <a:solidFill>
                    <a:srgbClr val="FFAD1A"/>
                  </a:solidFill>
                </a:rPr>
                <a:t>96x</a:t>
              </a:r>
            </a:p>
          </p:txBody>
        </p:sp>
        <p:sp>
          <p:nvSpPr>
            <p:cNvPr id="14" name="TextBox 13"/>
            <p:cNvSpPr txBox="1"/>
            <p:nvPr/>
          </p:nvSpPr>
          <p:spPr>
            <a:xfrm>
              <a:off x="479180" y="2771293"/>
              <a:ext cx="4306180" cy="892552"/>
            </a:xfrm>
            <a:prstGeom prst="rect">
              <a:avLst/>
            </a:prstGeom>
            <a:noFill/>
          </p:spPr>
          <p:txBody>
            <a:bodyPr wrap="square" rtlCol="0">
              <a:spAutoFit/>
            </a:bodyPr>
            <a:lstStyle/>
            <a:p>
              <a:pPr lvl="0"/>
              <a:r>
                <a:rPr lang="en-US" sz="2600" b="1" dirty="0">
                  <a:solidFill>
                    <a:schemeClr val="bg1"/>
                  </a:solidFill>
                  <a:cs typeface="Arial"/>
                  <a:sym typeface="Helvetica Neue"/>
                </a:rPr>
                <a:t>faster mean time to recover from downtime</a:t>
              </a:r>
              <a:endParaRPr lang="en-US" sz="2600" b="1" dirty="0" smtClean="0">
                <a:solidFill>
                  <a:schemeClr val="bg1"/>
                </a:solidFill>
                <a:cs typeface="Arial"/>
                <a:sym typeface="Helvetica Neue"/>
              </a:endParaRPr>
            </a:p>
          </p:txBody>
        </p:sp>
        <p:sp>
          <p:nvSpPr>
            <p:cNvPr id="16" name="TextBox 15"/>
            <p:cNvSpPr txBox="1"/>
            <p:nvPr/>
          </p:nvSpPr>
          <p:spPr>
            <a:xfrm>
              <a:off x="479180" y="3663845"/>
              <a:ext cx="4306180" cy="523220"/>
            </a:xfrm>
            <a:prstGeom prst="rect">
              <a:avLst/>
            </a:prstGeom>
            <a:noFill/>
          </p:spPr>
          <p:txBody>
            <a:bodyPr wrap="square" rtlCol="0">
              <a:spAutoFit/>
            </a:bodyPr>
            <a:lstStyle/>
            <a:p>
              <a:pPr lvl="0"/>
              <a:r>
                <a:rPr lang="en-US" sz="1400" b="1" dirty="0">
                  <a:solidFill>
                    <a:schemeClr val="bg1"/>
                  </a:solidFill>
                  <a:cs typeface="Arial"/>
                  <a:sym typeface="Helvetica Neue"/>
                </a:rPr>
                <a:t>That means high performers recover </a:t>
              </a:r>
              <a:r>
                <a:rPr lang="en-US" sz="1400" b="1" dirty="0" smtClean="0">
                  <a:solidFill>
                    <a:schemeClr val="bg1"/>
                  </a:solidFill>
                  <a:cs typeface="Arial"/>
                  <a:sym typeface="Helvetica Neue"/>
                </a:rPr>
                <a:t>in</a:t>
              </a:r>
              <a:br>
                <a:rPr lang="en-US" sz="1400" b="1" dirty="0" smtClean="0">
                  <a:solidFill>
                    <a:schemeClr val="bg1"/>
                  </a:solidFill>
                  <a:cs typeface="Arial"/>
                  <a:sym typeface="Helvetica Neue"/>
                </a:rPr>
              </a:br>
              <a:r>
                <a:rPr lang="en-US" sz="1400" b="1" dirty="0" smtClean="0">
                  <a:solidFill>
                    <a:schemeClr val="bg1"/>
                  </a:solidFill>
                  <a:cs typeface="Arial"/>
                  <a:sym typeface="Helvetica Neue"/>
                </a:rPr>
                <a:t>less than </a:t>
              </a:r>
              <a:r>
                <a:rPr lang="en-US" sz="1400" b="1" dirty="0">
                  <a:solidFill>
                    <a:schemeClr val="bg1"/>
                  </a:solidFill>
                  <a:cs typeface="Arial"/>
                  <a:sym typeface="Helvetica Neue"/>
                </a:rPr>
                <a:t>an hour instead of several days.</a:t>
              </a:r>
              <a:endParaRPr lang="en-US" sz="1400" b="1" dirty="0" smtClean="0">
                <a:solidFill>
                  <a:schemeClr val="bg1"/>
                </a:solidFill>
                <a:cs typeface="Arial"/>
                <a:sym typeface="Helvetica Neue"/>
              </a:endParaRPr>
            </a:p>
          </p:txBody>
        </p:sp>
      </p:grpSp>
      <p:grpSp>
        <p:nvGrpSpPr>
          <p:cNvPr id="17" name="Group 16"/>
          <p:cNvGrpSpPr/>
          <p:nvPr/>
        </p:nvGrpSpPr>
        <p:grpSpPr>
          <a:xfrm>
            <a:off x="4238322" y="699366"/>
            <a:ext cx="4702478" cy="3692983"/>
            <a:chOff x="4096082" y="709526"/>
            <a:chExt cx="4702478" cy="3692983"/>
          </a:xfrm>
        </p:grpSpPr>
        <p:sp>
          <p:nvSpPr>
            <p:cNvPr id="19" name="TextBox 18"/>
            <p:cNvSpPr txBox="1"/>
            <p:nvPr/>
          </p:nvSpPr>
          <p:spPr>
            <a:xfrm>
              <a:off x="4096082" y="709526"/>
              <a:ext cx="2928899" cy="2400657"/>
            </a:xfrm>
            <a:prstGeom prst="rect">
              <a:avLst/>
            </a:prstGeom>
            <a:noFill/>
          </p:spPr>
          <p:txBody>
            <a:bodyPr wrap="square" rtlCol="0">
              <a:spAutoFit/>
            </a:bodyPr>
            <a:lstStyle/>
            <a:p>
              <a:pPr algn="ctr"/>
              <a:r>
                <a:rPr lang="en-US" sz="15000" b="1" kern="0" spc="-500" dirty="0" smtClean="0">
                  <a:solidFill>
                    <a:srgbClr val="FFAD1A"/>
                  </a:solidFill>
                </a:rPr>
                <a:t>5</a:t>
              </a:r>
              <a:r>
                <a:rPr lang="en-US" sz="15000" b="1" kern="0" spc="-610" dirty="0" smtClean="0">
                  <a:solidFill>
                    <a:srgbClr val="FFAD1A"/>
                  </a:solidFill>
                </a:rPr>
                <a:t>x</a:t>
              </a:r>
            </a:p>
          </p:txBody>
        </p:sp>
        <p:sp>
          <p:nvSpPr>
            <p:cNvPr id="18" name="TextBox 17"/>
            <p:cNvSpPr txBox="1"/>
            <p:nvPr/>
          </p:nvSpPr>
          <p:spPr>
            <a:xfrm>
              <a:off x="4492380" y="2771293"/>
              <a:ext cx="4306180" cy="892552"/>
            </a:xfrm>
            <a:prstGeom prst="rect">
              <a:avLst/>
            </a:prstGeom>
            <a:noFill/>
          </p:spPr>
          <p:txBody>
            <a:bodyPr wrap="square" rtlCol="0">
              <a:spAutoFit/>
            </a:bodyPr>
            <a:lstStyle/>
            <a:p>
              <a:pPr lvl="0"/>
              <a:r>
                <a:rPr lang="en-US" sz="2600" b="1" dirty="0" smtClean="0">
                  <a:solidFill>
                    <a:schemeClr val="bg1"/>
                  </a:solidFill>
                  <a:cs typeface="Arial"/>
                  <a:sym typeface="Helvetica Neue"/>
                </a:rPr>
                <a:t>lower change </a:t>
              </a:r>
              <a:br>
                <a:rPr lang="en-US" sz="2600" b="1" dirty="0" smtClean="0">
                  <a:solidFill>
                    <a:schemeClr val="bg1"/>
                  </a:solidFill>
                  <a:cs typeface="Arial"/>
                  <a:sym typeface="Helvetica Neue"/>
                </a:rPr>
              </a:br>
              <a:r>
                <a:rPr lang="en-US" sz="2600" b="1" dirty="0" smtClean="0">
                  <a:solidFill>
                    <a:schemeClr val="bg1"/>
                  </a:solidFill>
                  <a:cs typeface="Arial"/>
                  <a:sym typeface="Helvetica Neue"/>
                </a:rPr>
                <a:t>failure rate</a:t>
              </a:r>
            </a:p>
          </p:txBody>
        </p:sp>
        <p:sp>
          <p:nvSpPr>
            <p:cNvPr id="20" name="TextBox 19"/>
            <p:cNvSpPr txBox="1"/>
            <p:nvPr/>
          </p:nvSpPr>
          <p:spPr>
            <a:xfrm>
              <a:off x="4492380" y="3663845"/>
              <a:ext cx="4306180" cy="738664"/>
            </a:xfrm>
            <a:prstGeom prst="rect">
              <a:avLst/>
            </a:prstGeom>
            <a:noFill/>
          </p:spPr>
          <p:txBody>
            <a:bodyPr wrap="square" rtlCol="0">
              <a:spAutoFit/>
            </a:bodyPr>
            <a:lstStyle/>
            <a:p>
              <a:pPr lvl="0"/>
              <a:r>
                <a:rPr lang="en-US" sz="1400" b="1" dirty="0">
                  <a:solidFill>
                    <a:schemeClr val="bg1"/>
                  </a:solidFill>
                  <a:cs typeface="Arial"/>
                  <a:sym typeface="Helvetica Neue"/>
                </a:rPr>
                <a:t>That means high performers’ changes fail 7.5% of the time instead of 38.5%.</a:t>
              </a:r>
            </a:p>
          </p:txBody>
        </p:sp>
      </p:grpSp>
    </p:spTree>
    <p:extLst>
      <p:ext uri="{BB962C8B-B14F-4D97-AF65-F5344CB8AC3E}">
        <p14:creationId xmlns:p14="http://schemas.microsoft.com/office/powerpoint/2010/main" val="4761560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Change Reporting</a:t>
            </a:r>
            <a:endParaRPr lang="en-US" dirty="0"/>
          </a:p>
        </p:txBody>
      </p:sp>
      <p:sp>
        <p:nvSpPr>
          <p:cNvPr id="3" name="Subtitle 2"/>
          <p:cNvSpPr>
            <a:spLocks noGrp="1"/>
          </p:cNvSpPr>
          <p:nvPr>
            <p:ph type="subTitle" idx="1"/>
          </p:nvPr>
        </p:nvSpPr>
        <p:spPr/>
        <p:txBody>
          <a:bodyPr/>
          <a:lstStyle/>
          <a:p>
            <a:r>
              <a:rPr lang="en-US" dirty="0" smtClean="0"/>
              <a:t>Time spent looking is time wasted</a:t>
            </a:r>
            <a:endParaRPr lang="en-US" dirty="0"/>
          </a:p>
        </p:txBody>
      </p:sp>
    </p:spTree>
    <p:extLst>
      <p:ext uri="{BB962C8B-B14F-4D97-AF65-F5344CB8AC3E}">
        <p14:creationId xmlns:p14="http://schemas.microsoft.com/office/powerpoint/2010/main" val="10789183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Change Reporting</a:t>
            </a:r>
            <a:endParaRPr lang="en-US" dirty="0"/>
          </a:p>
        </p:txBody>
      </p:sp>
      <p:sp>
        <p:nvSpPr>
          <p:cNvPr id="3" name="Subtitle 2"/>
          <p:cNvSpPr>
            <a:spLocks noGrp="1"/>
          </p:cNvSpPr>
          <p:nvPr>
            <p:ph type="subTitle" idx="1"/>
          </p:nvPr>
        </p:nvSpPr>
        <p:spPr/>
        <p:txBody>
          <a:bodyPr/>
          <a:lstStyle/>
          <a:p>
            <a:r>
              <a:rPr lang="en-US" dirty="0" smtClean="0"/>
              <a:t>It should be automatic</a:t>
            </a:r>
            <a:endParaRPr lang="en-US" dirty="0"/>
          </a:p>
        </p:txBody>
      </p:sp>
    </p:spTree>
    <p:extLst>
      <p:ext uri="{BB962C8B-B14F-4D97-AF65-F5344CB8AC3E}">
        <p14:creationId xmlns:p14="http://schemas.microsoft.com/office/powerpoint/2010/main" val="11554915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Change Reporting</a:t>
            </a:r>
            <a:endParaRPr lang="en-US" dirty="0"/>
          </a:p>
        </p:txBody>
      </p:sp>
      <p:sp>
        <p:nvSpPr>
          <p:cNvPr id="3" name="Subtitle 2"/>
          <p:cNvSpPr>
            <a:spLocks noGrp="1"/>
          </p:cNvSpPr>
          <p:nvPr>
            <p:ph type="subTitle" idx="1"/>
          </p:nvPr>
        </p:nvSpPr>
        <p:spPr/>
        <p:txBody>
          <a:bodyPr/>
          <a:lstStyle/>
          <a:p>
            <a:r>
              <a:rPr lang="en-US" dirty="0" smtClean="0"/>
              <a:t>It needs to be recorded</a:t>
            </a:r>
            <a:endParaRPr lang="en-US" dirty="0"/>
          </a:p>
        </p:txBody>
      </p:sp>
    </p:spTree>
    <p:extLst>
      <p:ext uri="{BB962C8B-B14F-4D97-AF65-F5344CB8AC3E}">
        <p14:creationId xmlns:p14="http://schemas.microsoft.com/office/powerpoint/2010/main" val="2317583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7"/>
          </p:nvPr>
        </p:nvSpPr>
        <p:spPr/>
      </p:sp>
      <p:sp>
        <p:nvSpPr>
          <p:cNvPr id="3" name="Text Placeholder 2"/>
          <p:cNvSpPr>
            <a:spLocks noGrp="1"/>
          </p:cNvSpPr>
          <p:nvPr>
            <p:ph type="body" sz="quarter" idx="18"/>
          </p:nvPr>
        </p:nvSpPr>
        <p:spPr/>
        <p:txBody>
          <a:bodyPr>
            <a:normAutofit/>
          </a:bodyPr>
          <a:lstStyle/>
          <a:p>
            <a:r>
              <a:rPr lang="en-US" dirty="0" smtClean="0"/>
              <a:t>Those who cannot remember the past are condemned to repeat it.</a:t>
            </a:r>
          </a:p>
          <a:p>
            <a:r>
              <a:rPr lang="en-US" dirty="0" smtClean="0"/>
              <a:t>- George Santayana</a:t>
            </a:r>
            <a:endParaRPr lang="en-US" dirty="0"/>
          </a:p>
        </p:txBody>
      </p:sp>
    </p:spTree>
    <p:extLst>
      <p:ext uri="{BB962C8B-B14F-4D97-AF65-F5344CB8AC3E}">
        <p14:creationId xmlns:p14="http://schemas.microsoft.com/office/powerpoint/2010/main" val="337866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918587"/>
            <a:ext cx="9144000" cy="470898"/>
          </a:xfrm>
        </p:spPr>
        <p:txBody>
          <a:bodyPr/>
          <a:lstStyle/>
          <a:p>
            <a:r>
              <a:rPr lang="en-US" dirty="0" smtClean="0"/>
              <a:t>DSC Change Reporting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080928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PowerShell DSC</a:t>
            </a:r>
            <a:endParaRPr lang="en-US" dirty="0"/>
          </a:p>
        </p:txBody>
      </p:sp>
      <p:sp>
        <p:nvSpPr>
          <p:cNvPr id="3" name="Subtitle 2"/>
          <p:cNvSpPr>
            <a:spLocks noGrp="1"/>
          </p:cNvSpPr>
          <p:nvPr>
            <p:ph type="subTitle" idx="1"/>
          </p:nvPr>
        </p:nvSpPr>
        <p:spPr/>
        <p:txBody>
          <a:bodyPr/>
          <a:lstStyle/>
          <a:p>
            <a:r>
              <a:rPr lang="en-US" dirty="0" smtClean="0"/>
              <a:t>A primer</a:t>
            </a:r>
            <a:endParaRPr lang="en-US" dirty="0"/>
          </a:p>
        </p:txBody>
      </p:sp>
    </p:spTree>
    <p:extLst>
      <p:ext uri="{BB962C8B-B14F-4D97-AF65-F5344CB8AC3E}">
        <p14:creationId xmlns:p14="http://schemas.microsoft.com/office/powerpoint/2010/main" val="10216975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PowerShell DSC Primer</a:t>
            </a:r>
            <a:endParaRPr lang="en-US" dirty="0"/>
          </a:p>
        </p:txBody>
      </p:sp>
      <p:sp>
        <p:nvSpPr>
          <p:cNvPr id="5" name="Text Placeholder 4"/>
          <p:cNvSpPr>
            <a:spLocks noGrp="1"/>
          </p:cNvSpPr>
          <p:nvPr>
            <p:ph type="body" sz="quarter" idx="13"/>
          </p:nvPr>
        </p:nvSpPr>
        <p:spPr/>
        <p:txBody>
          <a:bodyPr>
            <a:normAutofit/>
          </a:bodyPr>
          <a:lstStyle/>
          <a:p>
            <a:pPr lvl="2"/>
            <a:r>
              <a:rPr lang="en-US" sz="2400" dirty="0" smtClean="0"/>
              <a:t>DSC Configurations</a:t>
            </a:r>
          </a:p>
          <a:p>
            <a:pPr lvl="2"/>
            <a:r>
              <a:rPr lang="en-US" sz="2400" dirty="0" smtClean="0"/>
              <a:t>DSC Resources</a:t>
            </a:r>
          </a:p>
          <a:p>
            <a:pPr lvl="2"/>
            <a:r>
              <a:rPr lang="en-US" sz="2400" dirty="0" smtClean="0"/>
              <a:t>Local Configuration Manager (LCM)</a:t>
            </a:r>
            <a:endParaRPr lang="en-US" sz="2400" dirty="0"/>
          </a:p>
        </p:txBody>
      </p:sp>
    </p:spTree>
    <p:extLst>
      <p:ext uri="{BB962C8B-B14F-4D97-AF65-F5344CB8AC3E}">
        <p14:creationId xmlns:p14="http://schemas.microsoft.com/office/powerpoint/2010/main" val="11368717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p:sp>
      <p:grpSp>
        <p:nvGrpSpPr>
          <p:cNvPr id="10" name="Group 9"/>
          <p:cNvGrpSpPr/>
          <p:nvPr/>
        </p:nvGrpSpPr>
        <p:grpSpPr>
          <a:xfrm>
            <a:off x="1417320" y="0"/>
            <a:ext cx="6309360" cy="5143500"/>
            <a:chOff x="1417320" y="0"/>
            <a:chExt cx="6309360" cy="5143500"/>
          </a:xfrm>
        </p:grpSpPr>
        <p:pic>
          <p:nvPicPr>
            <p:cNvPr id="7" name="Picture 6"/>
            <p:cNvPicPr>
              <a:picLocks noChangeAspect="1"/>
            </p:cNvPicPr>
            <p:nvPr/>
          </p:nvPicPr>
          <p:blipFill>
            <a:blip r:embed="rId3"/>
            <a:stretch>
              <a:fillRect/>
            </a:stretch>
          </p:blipFill>
          <p:spPr>
            <a:xfrm>
              <a:off x="1417320" y="0"/>
              <a:ext cx="6309360" cy="5143500"/>
            </a:xfrm>
            <a:prstGeom prst="rect">
              <a:avLst/>
            </a:prstGeom>
          </p:spPr>
        </p:pic>
        <p:sp>
          <p:nvSpPr>
            <p:cNvPr id="8" name="Right Arrow 7"/>
            <p:cNvSpPr/>
            <p:nvPr/>
          </p:nvSpPr>
          <p:spPr>
            <a:xfrm rot="11639778">
              <a:off x="3909060" y="108209"/>
              <a:ext cx="1040130" cy="525780"/>
            </a:xfrm>
            <a:prstGeom prst="rightArrow">
              <a:avLst/>
            </a:prstGeom>
            <a:solidFill>
              <a:srgbClr val="FFAD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AD1A"/>
                </a:solidFill>
              </a:endParaRPr>
            </a:p>
          </p:txBody>
        </p:sp>
      </p:grpSp>
    </p:spTree>
    <p:extLst>
      <p:ext uri="{BB962C8B-B14F-4D97-AF65-F5344CB8AC3E}">
        <p14:creationId xmlns:p14="http://schemas.microsoft.com/office/powerpoint/2010/main" val="6239570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p:sp>
      <p:grpSp>
        <p:nvGrpSpPr>
          <p:cNvPr id="2" name="Group 1"/>
          <p:cNvGrpSpPr/>
          <p:nvPr/>
        </p:nvGrpSpPr>
        <p:grpSpPr>
          <a:xfrm>
            <a:off x="1417320" y="0"/>
            <a:ext cx="6309360" cy="5143500"/>
            <a:chOff x="1417320" y="0"/>
            <a:chExt cx="6309360" cy="5143500"/>
          </a:xfrm>
        </p:grpSpPr>
        <p:pic>
          <p:nvPicPr>
            <p:cNvPr id="7" name="Picture 6"/>
            <p:cNvPicPr>
              <a:picLocks noChangeAspect="1"/>
            </p:cNvPicPr>
            <p:nvPr/>
          </p:nvPicPr>
          <p:blipFill>
            <a:blip r:embed="rId3"/>
            <a:stretch>
              <a:fillRect/>
            </a:stretch>
          </p:blipFill>
          <p:spPr>
            <a:xfrm>
              <a:off x="1417320" y="0"/>
              <a:ext cx="6309360" cy="5143500"/>
            </a:xfrm>
            <a:prstGeom prst="rect">
              <a:avLst/>
            </a:prstGeom>
          </p:spPr>
        </p:pic>
        <p:sp>
          <p:nvSpPr>
            <p:cNvPr id="8" name="Right Arrow 7"/>
            <p:cNvSpPr/>
            <p:nvPr/>
          </p:nvSpPr>
          <p:spPr>
            <a:xfrm rot="11639778">
              <a:off x="5623559" y="359669"/>
              <a:ext cx="1040130" cy="525780"/>
            </a:xfrm>
            <a:prstGeom prst="rightArrow">
              <a:avLst/>
            </a:prstGeom>
            <a:solidFill>
              <a:srgbClr val="FFAD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AD1A"/>
                </a:solidFill>
              </a:endParaRPr>
            </a:p>
          </p:txBody>
        </p:sp>
      </p:grpSp>
    </p:spTree>
    <p:extLst>
      <p:ext uri="{BB962C8B-B14F-4D97-AF65-F5344CB8AC3E}">
        <p14:creationId xmlns:p14="http://schemas.microsoft.com/office/powerpoint/2010/main" val="19957632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&gt; Get-Agenda</a:t>
            </a:r>
            <a:endParaRPr lang="en-US" dirty="0"/>
          </a:p>
        </p:txBody>
      </p:sp>
      <p:sp>
        <p:nvSpPr>
          <p:cNvPr id="5" name="Text Placeholder 4"/>
          <p:cNvSpPr>
            <a:spLocks noGrp="1"/>
          </p:cNvSpPr>
          <p:nvPr>
            <p:ph type="body" sz="quarter" idx="13"/>
          </p:nvPr>
        </p:nvSpPr>
        <p:spPr/>
        <p:txBody>
          <a:bodyPr>
            <a:normAutofit/>
          </a:bodyPr>
          <a:lstStyle/>
          <a:p>
            <a:pPr lvl="2">
              <a:buFont typeface="Arial" charset="0"/>
              <a:buChar char="•"/>
            </a:pPr>
            <a:r>
              <a:rPr lang="en-US" sz="2800" dirty="0" smtClean="0"/>
              <a:t>Importance of Change Reporting</a:t>
            </a:r>
          </a:p>
          <a:p>
            <a:pPr lvl="2">
              <a:buFont typeface="Arial" charset="0"/>
              <a:buChar char="•"/>
            </a:pPr>
            <a:r>
              <a:rPr lang="en-US" sz="2800" dirty="0" smtClean="0"/>
              <a:t>How DSC does Change </a:t>
            </a:r>
            <a:r>
              <a:rPr lang="en-US" sz="2800" dirty="0"/>
              <a:t>R</a:t>
            </a:r>
            <a:r>
              <a:rPr lang="en-US" sz="2800" dirty="0" smtClean="0"/>
              <a:t>eporting</a:t>
            </a:r>
          </a:p>
          <a:p>
            <a:pPr lvl="2">
              <a:buFont typeface="Arial" charset="0"/>
              <a:buChar char="•"/>
            </a:pPr>
            <a:r>
              <a:rPr lang="en-US" sz="2800" dirty="0" smtClean="0"/>
              <a:t>How Puppet improves Change Reporting</a:t>
            </a:r>
            <a:endParaRPr lang="en-US" sz="2800" dirty="0"/>
          </a:p>
        </p:txBody>
      </p:sp>
    </p:spTree>
    <p:extLst>
      <p:ext uri="{BB962C8B-B14F-4D97-AF65-F5344CB8AC3E}">
        <p14:creationId xmlns:p14="http://schemas.microsoft.com/office/powerpoint/2010/main" val="15331804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p:sp>
      <p:grpSp>
        <p:nvGrpSpPr>
          <p:cNvPr id="2" name="Group 1"/>
          <p:cNvGrpSpPr/>
          <p:nvPr/>
        </p:nvGrpSpPr>
        <p:grpSpPr>
          <a:xfrm>
            <a:off x="1417320" y="0"/>
            <a:ext cx="6309360" cy="5143500"/>
            <a:chOff x="1417320" y="0"/>
            <a:chExt cx="6309360" cy="5143500"/>
          </a:xfrm>
        </p:grpSpPr>
        <p:pic>
          <p:nvPicPr>
            <p:cNvPr id="7" name="Picture 6"/>
            <p:cNvPicPr>
              <a:picLocks noChangeAspect="1"/>
            </p:cNvPicPr>
            <p:nvPr/>
          </p:nvPicPr>
          <p:blipFill>
            <a:blip r:embed="rId3"/>
            <a:stretch>
              <a:fillRect/>
            </a:stretch>
          </p:blipFill>
          <p:spPr>
            <a:xfrm>
              <a:off x="1417320" y="0"/>
              <a:ext cx="6309360" cy="5143500"/>
            </a:xfrm>
            <a:prstGeom prst="rect">
              <a:avLst/>
            </a:prstGeom>
          </p:spPr>
        </p:pic>
        <p:sp>
          <p:nvSpPr>
            <p:cNvPr id="8" name="Right Arrow 7"/>
            <p:cNvSpPr/>
            <p:nvPr/>
          </p:nvSpPr>
          <p:spPr>
            <a:xfrm rot="10009565">
              <a:off x="4620143" y="3537209"/>
              <a:ext cx="1040130" cy="525780"/>
            </a:xfrm>
            <a:prstGeom prst="rightArrow">
              <a:avLst/>
            </a:prstGeom>
            <a:solidFill>
              <a:srgbClr val="FFAD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AD1A"/>
                </a:solidFill>
              </a:endParaRPr>
            </a:p>
          </p:txBody>
        </p:sp>
      </p:grpSp>
    </p:spTree>
    <p:extLst>
      <p:ext uri="{BB962C8B-B14F-4D97-AF65-F5344CB8AC3E}">
        <p14:creationId xmlns:p14="http://schemas.microsoft.com/office/powerpoint/2010/main" val="10921040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DSC Deployment Modes</a:t>
            </a:r>
            <a:endParaRPr lang="en-US" dirty="0"/>
          </a:p>
        </p:txBody>
      </p:sp>
      <p:sp>
        <p:nvSpPr>
          <p:cNvPr id="5" name="Text Placeholder 4"/>
          <p:cNvSpPr>
            <a:spLocks noGrp="1"/>
          </p:cNvSpPr>
          <p:nvPr>
            <p:ph type="body" sz="quarter" idx="13"/>
          </p:nvPr>
        </p:nvSpPr>
        <p:spPr>
          <a:xfrm>
            <a:off x="0" y="661720"/>
            <a:ext cx="4297680" cy="4481780"/>
          </a:xfrm>
        </p:spPr>
        <p:txBody>
          <a:bodyPr/>
          <a:lstStyle/>
          <a:p>
            <a:r>
              <a:rPr lang="en-US" dirty="0"/>
              <a:t>DSC Push Mode</a:t>
            </a:r>
          </a:p>
          <a:p>
            <a:pPr lvl="1"/>
            <a:r>
              <a:rPr lang="en-US" dirty="0"/>
              <a:t>One time execution of DSC Configurations</a:t>
            </a:r>
          </a:p>
          <a:p>
            <a:pPr lvl="1"/>
            <a:r>
              <a:rPr lang="en-US" dirty="0"/>
              <a:t>Does not distribute DSC Resources</a:t>
            </a:r>
          </a:p>
          <a:p>
            <a:pPr lvl="1"/>
            <a:r>
              <a:rPr lang="en-US" dirty="0"/>
              <a:t>Does not store results from DSC execution</a:t>
            </a:r>
          </a:p>
        </p:txBody>
      </p:sp>
    </p:spTree>
    <p:extLst>
      <p:ext uri="{BB962C8B-B14F-4D97-AF65-F5344CB8AC3E}">
        <p14:creationId xmlns:p14="http://schemas.microsoft.com/office/powerpoint/2010/main" val="9473350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DSC Deployment Modes</a:t>
            </a:r>
            <a:endParaRPr lang="en-US" dirty="0"/>
          </a:p>
        </p:txBody>
      </p:sp>
      <p:sp>
        <p:nvSpPr>
          <p:cNvPr id="5" name="Text Placeholder 4"/>
          <p:cNvSpPr>
            <a:spLocks noGrp="1"/>
          </p:cNvSpPr>
          <p:nvPr>
            <p:ph type="body" sz="quarter" idx="13"/>
          </p:nvPr>
        </p:nvSpPr>
        <p:spPr>
          <a:xfrm>
            <a:off x="0" y="661720"/>
            <a:ext cx="4297680" cy="4481780"/>
          </a:xfrm>
        </p:spPr>
        <p:txBody>
          <a:bodyPr/>
          <a:lstStyle/>
          <a:p>
            <a:r>
              <a:rPr lang="en-US" dirty="0"/>
              <a:t>DSC Push Mode</a:t>
            </a:r>
          </a:p>
          <a:p>
            <a:pPr lvl="1"/>
            <a:r>
              <a:rPr lang="en-US" dirty="0"/>
              <a:t>One time execution of DSC Configurations</a:t>
            </a:r>
          </a:p>
          <a:p>
            <a:pPr lvl="1"/>
            <a:r>
              <a:rPr lang="en-US" dirty="0"/>
              <a:t>Does not distribute DSC Resources</a:t>
            </a:r>
          </a:p>
          <a:p>
            <a:pPr lvl="1"/>
            <a:r>
              <a:rPr lang="en-US" dirty="0"/>
              <a:t>Does not store results from DSC execution</a:t>
            </a:r>
          </a:p>
        </p:txBody>
      </p:sp>
      <p:sp>
        <p:nvSpPr>
          <p:cNvPr id="7" name="Text Placeholder 4"/>
          <p:cNvSpPr txBox="1">
            <a:spLocks/>
          </p:cNvSpPr>
          <p:nvPr/>
        </p:nvSpPr>
        <p:spPr>
          <a:xfrm>
            <a:off x="4297680" y="604570"/>
            <a:ext cx="4297680" cy="4481780"/>
          </a:xfrm>
          <a:prstGeom prst="rect">
            <a:avLst/>
          </a:prstGeom>
        </p:spPr>
        <p:txBody>
          <a:bodyPr vert="horz" lIns="457200" tIns="548640" rIns="457200" bIns="457200" rtlCol="0" anchor="t" anchorCtr="0">
            <a:normAutofit/>
          </a:bodyPr>
          <a:lstStyle>
            <a:lvl1pPr marL="0" indent="0" algn="l" defTabSz="457200" rtl="0" eaLnBrk="1" latinLnBrk="0" hangingPunct="1">
              <a:lnSpc>
                <a:spcPct val="100000"/>
              </a:lnSpc>
              <a:spcBef>
                <a:spcPts val="600"/>
              </a:spcBef>
              <a:spcAft>
                <a:spcPts val="600"/>
              </a:spcAft>
              <a:buFont typeface="Arial"/>
              <a:buNone/>
              <a:defRPr sz="1800" b="1" kern="1200" spc="0" baseline="0">
                <a:solidFill>
                  <a:schemeClr val="bg1"/>
                </a:solidFill>
                <a:latin typeface="Arial"/>
                <a:ea typeface="+mn-ea"/>
                <a:cs typeface="Arial"/>
              </a:defRPr>
            </a:lvl1pPr>
            <a:lvl2pPr marL="338138" indent="-338138" algn="l" defTabSz="457200" rtl="0" eaLnBrk="1" latinLnBrk="0" hangingPunct="1">
              <a:lnSpc>
                <a:spcPct val="100000"/>
              </a:lnSpc>
              <a:spcBef>
                <a:spcPts val="0"/>
              </a:spcBef>
              <a:spcAft>
                <a:spcPts val="600"/>
              </a:spcAft>
              <a:buFont typeface="Arial"/>
              <a:buChar char="•"/>
              <a:defRPr sz="1800" b="1" kern="1200">
                <a:solidFill>
                  <a:schemeClr val="bg1"/>
                </a:solidFill>
                <a:latin typeface="Arial"/>
                <a:ea typeface="+mn-ea"/>
                <a:cs typeface="Arial"/>
              </a:defRPr>
            </a:lvl2pPr>
            <a:lvl3pPr marL="338138" indent="-338138" algn="l" defTabSz="457200" rtl="0" eaLnBrk="1" latinLnBrk="0" hangingPunct="1">
              <a:lnSpc>
                <a:spcPct val="100000"/>
              </a:lnSpc>
              <a:spcBef>
                <a:spcPts val="600"/>
              </a:spcBef>
              <a:spcAft>
                <a:spcPts val="600"/>
              </a:spcAft>
              <a:buFont typeface="+mj-lt"/>
              <a:buAutoNum type="arabicPeriod"/>
              <a:defRPr sz="1800" b="1" kern="1200">
                <a:solidFill>
                  <a:schemeClr val="bg1"/>
                </a:solidFill>
                <a:latin typeface="Arial"/>
                <a:ea typeface="+mn-ea"/>
                <a:cs typeface="Arial"/>
              </a:defRPr>
            </a:lvl3pPr>
            <a:lvl4pPr marL="548640" indent="-274320" algn="l" defTabSz="457200" rtl="0" eaLnBrk="1" latinLnBrk="0" hangingPunct="1">
              <a:lnSpc>
                <a:spcPct val="120000"/>
              </a:lnSpc>
              <a:spcBef>
                <a:spcPts val="0"/>
              </a:spcBef>
              <a:spcAft>
                <a:spcPts val="600"/>
              </a:spcAft>
              <a:buFont typeface="Lucida Grande"/>
              <a:buChar char="●"/>
              <a:defRPr sz="1600" kern="1200">
                <a:solidFill>
                  <a:schemeClr val="tx1"/>
                </a:solidFill>
                <a:latin typeface="Arial"/>
                <a:ea typeface="+mn-ea"/>
                <a:cs typeface="Arial"/>
              </a:defRPr>
            </a:lvl4pPr>
            <a:lvl5pPr marL="822960" indent="-274320" algn="l" defTabSz="457200" rtl="0" eaLnBrk="1" latinLnBrk="0" hangingPunct="1">
              <a:lnSpc>
                <a:spcPct val="120000"/>
              </a:lnSpc>
              <a:spcBef>
                <a:spcPts val="0"/>
              </a:spcBef>
              <a:spcAft>
                <a:spcPts val="600"/>
              </a:spcAft>
              <a:buFont typeface="Lucida Grande"/>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DSC Pull Server</a:t>
            </a:r>
          </a:p>
          <a:p>
            <a:pPr lvl="1"/>
            <a:r>
              <a:rPr lang="en-US" dirty="0"/>
              <a:t>Stores and executes DSC Configurations</a:t>
            </a:r>
          </a:p>
          <a:p>
            <a:pPr lvl="1"/>
            <a:r>
              <a:rPr lang="en-US" dirty="0"/>
              <a:t>Distributes DSC Resources</a:t>
            </a:r>
          </a:p>
          <a:p>
            <a:pPr lvl="1"/>
            <a:r>
              <a:rPr lang="en-US" dirty="0"/>
              <a:t>Maintains registry of nodes</a:t>
            </a:r>
          </a:p>
          <a:p>
            <a:pPr lvl="1"/>
            <a:r>
              <a:rPr lang="en-US" dirty="0"/>
              <a:t>Stores data from each DSC execution</a:t>
            </a:r>
          </a:p>
        </p:txBody>
      </p:sp>
    </p:spTree>
    <p:extLst>
      <p:ext uri="{BB962C8B-B14F-4D97-AF65-F5344CB8AC3E}">
        <p14:creationId xmlns:p14="http://schemas.microsoft.com/office/powerpoint/2010/main" val="4906303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DSC Change </a:t>
            </a:r>
            <a:r>
              <a:rPr lang="en-US" dirty="0" smtClean="0"/>
              <a:t>Event Types</a:t>
            </a:r>
            <a:endParaRPr lang="en-US" dirty="0"/>
          </a:p>
        </p:txBody>
      </p:sp>
      <p:grpSp>
        <p:nvGrpSpPr>
          <p:cNvPr id="9" name="Group 8"/>
          <p:cNvGrpSpPr/>
          <p:nvPr/>
        </p:nvGrpSpPr>
        <p:grpSpPr>
          <a:xfrm>
            <a:off x="0" y="1097280"/>
            <a:ext cx="9144000" cy="2880360"/>
            <a:chOff x="660990" y="1323440"/>
            <a:chExt cx="7822020" cy="2193606"/>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990" y="1323440"/>
              <a:ext cx="7822020" cy="2193606"/>
            </a:xfrm>
            <a:prstGeom prst="rect">
              <a:avLst/>
            </a:prstGeom>
            <a:solidFill>
              <a:srgbClr val="FFC000"/>
            </a:solidFill>
            <a:ln>
              <a:solidFill>
                <a:schemeClr val="accent6"/>
              </a:solidFill>
            </a:ln>
          </p:spPr>
        </p:pic>
        <p:sp>
          <p:nvSpPr>
            <p:cNvPr id="11" name="Right Arrow 10"/>
            <p:cNvSpPr/>
            <p:nvPr/>
          </p:nvSpPr>
          <p:spPr>
            <a:xfrm rot="9998396" flipV="1">
              <a:off x="2849671" y="2761989"/>
              <a:ext cx="513567" cy="306888"/>
            </a:xfrm>
            <a:prstGeom prst="rightArrow">
              <a:avLst/>
            </a:prstGeom>
            <a:solidFill>
              <a:srgbClr val="FFAD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AD1A"/>
                </a:solidFill>
              </a:endParaRPr>
            </a:p>
          </p:txBody>
        </p:sp>
      </p:grpSp>
    </p:spTree>
    <p:extLst>
      <p:ext uri="{BB962C8B-B14F-4D97-AF65-F5344CB8AC3E}">
        <p14:creationId xmlns:p14="http://schemas.microsoft.com/office/powerpoint/2010/main" val="3751585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DSC Change </a:t>
            </a:r>
            <a:r>
              <a:rPr lang="en-US" dirty="0" smtClean="0"/>
              <a:t>Event Types</a:t>
            </a:r>
            <a:endParaRPr lang="en-US" dirty="0"/>
          </a:p>
        </p:txBody>
      </p:sp>
      <p:grpSp>
        <p:nvGrpSpPr>
          <p:cNvPr id="9" name="Group 8"/>
          <p:cNvGrpSpPr/>
          <p:nvPr/>
        </p:nvGrpSpPr>
        <p:grpSpPr>
          <a:xfrm>
            <a:off x="771621" y="1413799"/>
            <a:ext cx="7600758" cy="2158026"/>
            <a:chOff x="771621" y="1413799"/>
            <a:chExt cx="7600758" cy="2158026"/>
          </a:xfrm>
        </p:grpSpPr>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1621" y="1413799"/>
              <a:ext cx="7600758" cy="2158026"/>
            </a:xfrm>
            <a:prstGeom prst="rect">
              <a:avLst/>
            </a:prstGeom>
          </p:spPr>
        </p:pic>
        <p:sp>
          <p:nvSpPr>
            <p:cNvPr id="11" name="Right Arrow 10"/>
            <p:cNvSpPr/>
            <p:nvPr/>
          </p:nvSpPr>
          <p:spPr>
            <a:xfrm rot="10418827">
              <a:off x="2442575" y="3225453"/>
              <a:ext cx="726510" cy="202294"/>
            </a:xfrm>
            <a:prstGeom prst="rightArrow">
              <a:avLst/>
            </a:prstGeom>
            <a:solidFill>
              <a:srgbClr val="FFAD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AD1A"/>
                </a:solidFill>
              </a:endParaRPr>
            </a:p>
          </p:txBody>
        </p:sp>
      </p:grpSp>
    </p:spTree>
    <p:extLst>
      <p:ext uri="{BB962C8B-B14F-4D97-AF65-F5344CB8AC3E}">
        <p14:creationId xmlns:p14="http://schemas.microsoft.com/office/powerpoint/2010/main" val="20487311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PowerShell DSC</a:t>
            </a:r>
            <a:endParaRPr lang="en-US" dirty="0"/>
          </a:p>
        </p:txBody>
      </p:sp>
      <p:sp>
        <p:nvSpPr>
          <p:cNvPr id="3" name="Subtitle 2"/>
          <p:cNvSpPr>
            <a:spLocks noGrp="1"/>
          </p:cNvSpPr>
          <p:nvPr>
            <p:ph type="subTitle" idx="1"/>
          </p:nvPr>
        </p:nvSpPr>
        <p:spPr/>
        <p:txBody>
          <a:bodyPr/>
          <a:lstStyle/>
          <a:p>
            <a:r>
              <a:rPr lang="en-US" dirty="0" smtClean="0"/>
              <a:t>Ok, really, how do we get the change data?</a:t>
            </a:r>
            <a:endParaRPr lang="en-US" dirty="0"/>
          </a:p>
        </p:txBody>
      </p:sp>
    </p:spTree>
    <p:extLst>
      <p:ext uri="{BB962C8B-B14F-4D97-AF65-F5344CB8AC3E}">
        <p14:creationId xmlns:p14="http://schemas.microsoft.com/office/powerpoint/2010/main" val="2129297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DSC Change Events</a:t>
            </a:r>
            <a:endParaRPr lang="en-US" dirty="0"/>
          </a:p>
        </p:txBody>
      </p:sp>
      <p:sp>
        <p:nvSpPr>
          <p:cNvPr id="5" name="Text Placeholder 4"/>
          <p:cNvSpPr>
            <a:spLocks noGrp="1"/>
          </p:cNvSpPr>
          <p:nvPr>
            <p:ph type="body" sz="quarter" idx="13"/>
          </p:nvPr>
        </p:nvSpPr>
        <p:spPr>
          <a:xfrm>
            <a:off x="0" y="661720"/>
            <a:ext cx="4297680" cy="4481780"/>
          </a:xfrm>
        </p:spPr>
        <p:txBody>
          <a:bodyPr/>
          <a:lstStyle/>
          <a:p>
            <a:pPr marL="285750" indent="-285750">
              <a:buFont typeface="Arial" charset="0"/>
              <a:buChar char="•"/>
            </a:pPr>
            <a:r>
              <a:rPr lang="en-US" dirty="0"/>
              <a:t>Query change events using REST API</a:t>
            </a:r>
          </a:p>
          <a:p>
            <a:pPr marL="285750" indent="-285750">
              <a:buFont typeface="Arial" charset="0"/>
              <a:buChar char="•"/>
            </a:pPr>
            <a:r>
              <a:rPr lang="en-US" dirty="0"/>
              <a:t>Use any script/command capable of web calls</a:t>
            </a:r>
          </a:p>
          <a:p>
            <a:pPr marL="285750" indent="-285750">
              <a:buFont typeface="Arial" charset="0"/>
              <a:buChar char="•"/>
            </a:pPr>
            <a:r>
              <a:rPr lang="en-US" dirty="0"/>
              <a:t>PowerShell to the rescue! Maybe</a:t>
            </a:r>
            <a:r>
              <a:rPr lang="mr-IN" dirty="0"/>
              <a:t>…</a:t>
            </a:r>
            <a:endParaRPr lang="en-US" dirty="0"/>
          </a:p>
        </p:txBody>
      </p:sp>
      <p:pic>
        <p:nvPicPr>
          <p:cNvPr id="6" name="Picture Placeholder 6"/>
          <p:cNvPicPr>
            <a:picLocks noChangeAspect="1"/>
          </p:cNvPicPr>
          <p:nvPr/>
        </p:nvPicPr>
        <p:blipFill>
          <a:blip r:embed="rId3">
            <a:extLst>
              <a:ext uri="{28A0092B-C50C-407E-A947-70E740481C1C}">
                <a14:useLocalDpi xmlns:a14="http://schemas.microsoft.com/office/drawing/2010/main"/>
              </a:ext>
            </a:extLst>
          </a:blip>
          <a:srcRect t="14695" b="14695"/>
          <a:stretch>
            <a:fillRect/>
          </a:stretch>
        </p:blipFill>
        <p:spPr>
          <a:xfrm>
            <a:off x="4297680" y="1171801"/>
            <a:ext cx="3435639" cy="2426239"/>
          </a:xfrm>
          <a:prstGeom prst="rect">
            <a:avLst/>
          </a:prstGeom>
        </p:spPr>
      </p:pic>
    </p:spTree>
    <p:extLst>
      <p:ext uri="{BB962C8B-B14F-4D97-AF65-F5344CB8AC3E}">
        <p14:creationId xmlns:p14="http://schemas.microsoft.com/office/powerpoint/2010/main" val="14542411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Demo</a:t>
            </a:r>
            <a:endParaRPr lang="en-US" dirty="0"/>
          </a:p>
        </p:txBody>
      </p:sp>
      <p:sp>
        <p:nvSpPr>
          <p:cNvPr id="3" name="Subtitle 2"/>
          <p:cNvSpPr>
            <a:spLocks noGrp="1"/>
          </p:cNvSpPr>
          <p:nvPr>
            <p:ph type="subTitle" idx="1"/>
          </p:nvPr>
        </p:nvSpPr>
        <p:spPr/>
        <p:txBody>
          <a:bodyPr/>
          <a:lstStyle/>
          <a:p>
            <a:r>
              <a:rPr lang="en-US" dirty="0" smtClean="0"/>
              <a:t>Getting DSC Change Events</a:t>
            </a:r>
            <a:endParaRPr lang="en-US" dirty="0"/>
          </a:p>
        </p:txBody>
      </p:sp>
    </p:spTree>
    <p:extLst>
      <p:ext uri="{BB962C8B-B14F-4D97-AF65-F5344CB8AC3E}">
        <p14:creationId xmlns:p14="http://schemas.microsoft.com/office/powerpoint/2010/main" val="11102865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Puppet Change Reporting</a:t>
            </a:r>
            <a:endParaRPr lang="en-US" dirty="0"/>
          </a:p>
        </p:txBody>
      </p:sp>
      <p:sp>
        <p:nvSpPr>
          <p:cNvPr id="3" name="Subtitle 2"/>
          <p:cNvSpPr>
            <a:spLocks noGrp="1"/>
          </p:cNvSpPr>
          <p:nvPr>
            <p:ph type="subTitle" idx="1"/>
          </p:nvPr>
        </p:nvSpPr>
        <p:spPr/>
        <p:txBody>
          <a:bodyPr/>
          <a:lstStyle/>
          <a:p>
            <a:r>
              <a:rPr lang="en-US" dirty="0" smtClean="0"/>
              <a:t>Puppet &amp; DSC Together</a:t>
            </a:r>
            <a:endParaRPr lang="en-US" dirty="0"/>
          </a:p>
        </p:txBody>
      </p:sp>
    </p:spTree>
    <p:extLst>
      <p:ext uri="{BB962C8B-B14F-4D97-AF65-F5344CB8AC3E}">
        <p14:creationId xmlns:p14="http://schemas.microsoft.com/office/powerpoint/2010/main" val="18480582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Puppet</a:t>
            </a:r>
            <a:endParaRPr lang="en-US" dirty="0"/>
          </a:p>
        </p:txBody>
      </p:sp>
      <p:sp>
        <p:nvSpPr>
          <p:cNvPr id="3" name="Subtitle 2"/>
          <p:cNvSpPr>
            <a:spLocks noGrp="1"/>
          </p:cNvSpPr>
          <p:nvPr>
            <p:ph type="subTitle" idx="1"/>
          </p:nvPr>
        </p:nvSpPr>
        <p:spPr/>
        <p:txBody>
          <a:bodyPr/>
          <a:lstStyle/>
          <a:p>
            <a:r>
              <a:rPr lang="en-US" dirty="0" smtClean="0"/>
              <a:t>A Primer</a:t>
            </a:r>
            <a:endParaRPr lang="en-US" dirty="0"/>
          </a:p>
        </p:txBody>
      </p:sp>
    </p:spTree>
    <p:extLst>
      <p:ext uri="{BB962C8B-B14F-4D97-AF65-F5344CB8AC3E}">
        <p14:creationId xmlns:p14="http://schemas.microsoft.com/office/powerpoint/2010/main" val="7395156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&gt; </a:t>
            </a:r>
            <a:r>
              <a:rPr lang="en-US" dirty="0" err="1" smtClean="0"/>
              <a:t>whoami</a:t>
            </a:r>
            <a:endParaRPr lang="en-US" dirty="0"/>
          </a:p>
        </p:txBody>
      </p:sp>
      <p:sp>
        <p:nvSpPr>
          <p:cNvPr id="5" name="Text Placeholder 4"/>
          <p:cNvSpPr>
            <a:spLocks noGrp="1"/>
          </p:cNvSpPr>
          <p:nvPr>
            <p:ph type="body" sz="quarter" idx="13"/>
          </p:nvPr>
        </p:nvSpPr>
        <p:spPr/>
        <p:txBody>
          <a:bodyPr>
            <a:normAutofit/>
          </a:bodyPr>
          <a:lstStyle/>
          <a:p>
            <a:pPr lvl="2">
              <a:buFont typeface="Arial" charset="0"/>
              <a:buChar char="•"/>
            </a:pPr>
            <a:r>
              <a:rPr lang="en-US" sz="2400" dirty="0"/>
              <a:t>At Puppet for over 2 years</a:t>
            </a:r>
          </a:p>
          <a:p>
            <a:pPr lvl="2">
              <a:buFont typeface="Arial" charset="0"/>
              <a:buChar char="•"/>
            </a:pPr>
            <a:r>
              <a:rPr lang="en-US" sz="2400" dirty="0"/>
              <a:t>Puppet </a:t>
            </a:r>
            <a:r>
              <a:rPr lang="en-US" sz="2400" dirty="0" smtClean="0"/>
              <a:t>Modules</a:t>
            </a:r>
            <a:endParaRPr lang="en-US" sz="2400" dirty="0"/>
          </a:p>
          <a:p>
            <a:pPr lvl="2">
              <a:buFont typeface="Arial" charset="0"/>
              <a:buChar char="•"/>
            </a:pPr>
            <a:r>
              <a:rPr lang="en-US" sz="2400" dirty="0"/>
              <a:t>Core Agent and Installer</a:t>
            </a:r>
          </a:p>
          <a:p>
            <a:pPr lvl="2">
              <a:buFont typeface="Arial" charset="0"/>
              <a:buChar char="•"/>
            </a:pPr>
            <a:r>
              <a:rPr lang="en-US" sz="2400" dirty="0"/>
              <a:t>PDK</a:t>
            </a:r>
          </a:p>
          <a:p>
            <a:pPr lvl="2">
              <a:buFont typeface="Arial" charset="0"/>
              <a:buChar char="•"/>
            </a:pPr>
            <a:r>
              <a:rPr lang="en-US" sz="2400" dirty="0"/>
              <a:t>Puppet VS Code extension</a:t>
            </a:r>
          </a:p>
        </p:txBody>
      </p:sp>
    </p:spTree>
    <p:extLst>
      <p:ext uri="{BB962C8B-B14F-4D97-AF65-F5344CB8AC3E}">
        <p14:creationId xmlns:p14="http://schemas.microsoft.com/office/powerpoint/2010/main" val="17998321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Puppet Primer</a:t>
            </a:r>
            <a:endParaRPr lang="en-US" dirty="0"/>
          </a:p>
        </p:txBody>
      </p:sp>
      <p:sp>
        <p:nvSpPr>
          <p:cNvPr id="5" name="Text Placeholder 4"/>
          <p:cNvSpPr>
            <a:spLocks noGrp="1"/>
          </p:cNvSpPr>
          <p:nvPr>
            <p:ph type="body" sz="quarter" idx="13"/>
          </p:nvPr>
        </p:nvSpPr>
        <p:spPr/>
        <p:txBody>
          <a:bodyPr>
            <a:normAutofit/>
          </a:bodyPr>
          <a:lstStyle/>
          <a:p>
            <a:pPr lvl="2"/>
            <a:r>
              <a:rPr lang="en-US" sz="2400" dirty="0" smtClean="0"/>
              <a:t>Puppet Manifests</a:t>
            </a:r>
          </a:p>
          <a:p>
            <a:pPr lvl="2"/>
            <a:r>
              <a:rPr lang="en-US" sz="2400" dirty="0" smtClean="0"/>
              <a:t>Puppet Modules</a:t>
            </a:r>
          </a:p>
          <a:p>
            <a:pPr lvl="2"/>
            <a:r>
              <a:rPr lang="en-US" sz="2400" dirty="0" smtClean="0"/>
              <a:t>Puppet Agent</a:t>
            </a:r>
            <a:endParaRPr lang="en-US" sz="2400" dirty="0"/>
          </a:p>
        </p:txBody>
      </p:sp>
    </p:spTree>
    <p:extLst>
      <p:ext uri="{BB962C8B-B14F-4D97-AF65-F5344CB8AC3E}">
        <p14:creationId xmlns:p14="http://schemas.microsoft.com/office/powerpoint/2010/main" val="13313594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p:sp>
      <p:grpSp>
        <p:nvGrpSpPr>
          <p:cNvPr id="3" name="Group 2"/>
          <p:cNvGrpSpPr/>
          <p:nvPr/>
        </p:nvGrpSpPr>
        <p:grpSpPr>
          <a:xfrm>
            <a:off x="1577731" y="212942"/>
            <a:ext cx="6125775" cy="4589407"/>
            <a:chOff x="1577731" y="212942"/>
            <a:chExt cx="6125775" cy="4589407"/>
          </a:xfrm>
        </p:grpSpPr>
        <p:pic>
          <p:nvPicPr>
            <p:cNvPr id="9" name="Picture 8"/>
            <p:cNvPicPr>
              <a:picLocks noChangeAspect="1"/>
            </p:cNvPicPr>
            <p:nvPr/>
          </p:nvPicPr>
          <p:blipFill>
            <a:blip r:embed="rId3"/>
            <a:stretch>
              <a:fillRect/>
            </a:stretch>
          </p:blipFill>
          <p:spPr>
            <a:xfrm>
              <a:off x="1577731" y="212942"/>
              <a:ext cx="6125775" cy="4589407"/>
            </a:xfrm>
            <a:prstGeom prst="rect">
              <a:avLst/>
            </a:prstGeom>
          </p:spPr>
        </p:pic>
        <p:sp>
          <p:nvSpPr>
            <p:cNvPr id="2" name="Right Arrow 1"/>
            <p:cNvSpPr/>
            <p:nvPr/>
          </p:nvSpPr>
          <p:spPr>
            <a:xfrm rot="11631847">
              <a:off x="3543300" y="480060"/>
              <a:ext cx="1291590" cy="297180"/>
            </a:xfrm>
            <a:prstGeom prst="rightArrow">
              <a:avLst/>
            </a:prstGeom>
            <a:solidFill>
              <a:srgbClr val="FFAD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AD1A"/>
                </a:solidFill>
              </a:endParaRPr>
            </a:p>
          </p:txBody>
        </p:sp>
      </p:grpSp>
    </p:spTree>
    <p:extLst>
      <p:ext uri="{BB962C8B-B14F-4D97-AF65-F5344CB8AC3E}">
        <p14:creationId xmlns:p14="http://schemas.microsoft.com/office/powerpoint/2010/main" val="8063660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p:sp>
      <p:pic>
        <p:nvPicPr>
          <p:cNvPr id="9" name="Picture 8"/>
          <p:cNvPicPr>
            <a:picLocks noChangeAspect="1"/>
          </p:cNvPicPr>
          <p:nvPr/>
        </p:nvPicPr>
        <p:blipFill>
          <a:blip r:embed="rId3"/>
          <a:stretch>
            <a:fillRect/>
          </a:stretch>
        </p:blipFill>
        <p:spPr>
          <a:xfrm>
            <a:off x="1577731" y="212942"/>
            <a:ext cx="6125775" cy="4589407"/>
          </a:xfrm>
          <a:prstGeom prst="rect">
            <a:avLst/>
          </a:prstGeom>
        </p:spPr>
      </p:pic>
      <p:sp>
        <p:nvSpPr>
          <p:cNvPr id="2" name="Right Arrow 1"/>
          <p:cNvSpPr/>
          <p:nvPr/>
        </p:nvSpPr>
        <p:spPr>
          <a:xfrm rot="11015157">
            <a:off x="5280660" y="3703320"/>
            <a:ext cx="1291590" cy="297180"/>
          </a:xfrm>
          <a:prstGeom prst="rightArrow">
            <a:avLst/>
          </a:prstGeom>
          <a:solidFill>
            <a:srgbClr val="FFAD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AD1A"/>
              </a:solidFill>
            </a:endParaRPr>
          </a:p>
        </p:txBody>
      </p:sp>
    </p:spTree>
    <p:extLst>
      <p:ext uri="{BB962C8B-B14F-4D97-AF65-F5344CB8AC3E}">
        <p14:creationId xmlns:p14="http://schemas.microsoft.com/office/powerpoint/2010/main" val="18959412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80" y="1323440"/>
            <a:ext cx="4231861" cy="2380422"/>
          </a:xfrm>
          <a:prstGeom prst="rect">
            <a:avLst/>
          </a:prstGeom>
        </p:spPr>
      </p:pic>
      <p:sp>
        <p:nvSpPr>
          <p:cNvPr id="4" name="Title 3"/>
          <p:cNvSpPr>
            <a:spLocks noGrp="1"/>
          </p:cNvSpPr>
          <p:nvPr>
            <p:ph type="ctrTitle"/>
          </p:nvPr>
        </p:nvSpPr>
        <p:spPr/>
        <p:txBody>
          <a:bodyPr/>
          <a:lstStyle/>
          <a:p>
            <a:r>
              <a:rPr lang="en-US" dirty="0" smtClean="0"/>
              <a:t>Puppet Enterprise Deployment Modes</a:t>
            </a:r>
            <a:endParaRPr lang="en-US" dirty="0"/>
          </a:p>
        </p:txBody>
      </p:sp>
      <p:sp>
        <p:nvSpPr>
          <p:cNvPr id="5" name="Text Placeholder 4"/>
          <p:cNvSpPr>
            <a:spLocks noGrp="1"/>
          </p:cNvSpPr>
          <p:nvPr>
            <p:ph type="body" sz="quarter" idx="13"/>
          </p:nvPr>
        </p:nvSpPr>
        <p:spPr>
          <a:xfrm>
            <a:off x="0" y="661720"/>
            <a:ext cx="4297680" cy="4481780"/>
          </a:xfrm>
        </p:spPr>
        <p:txBody>
          <a:bodyPr>
            <a:normAutofit/>
          </a:bodyPr>
          <a:lstStyle/>
          <a:p>
            <a:pPr lvl="1"/>
            <a:r>
              <a:rPr lang="en-US" sz="2000" dirty="0"/>
              <a:t>Stores and distributes manifests, modules and files</a:t>
            </a:r>
          </a:p>
          <a:p>
            <a:pPr lvl="1"/>
            <a:r>
              <a:rPr lang="en-US" sz="2000" dirty="0"/>
              <a:t>Maintains a registry of nodes</a:t>
            </a:r>
          </a:p>
          <a:p>
            <a:pPr lvl="1"/>
            <a:r>
              <a:rPr lang="en-US" sz="2000" dirty="0"/>
              <a:t>Stores data from each Puppet execution</a:t>
            </a:r>
          </a:p>
        </p:txBody>
      </p:sp>
    </p:spTree>
    <p:extLst>
      <p:ext uri="{BB962C8B-B14F-4D97-AF65-F5344CB8AC3E}">
        <p14:creationId xmlns:p14="http://schemas.microsoft.com/office/powerpoint/2010/main" val="16412322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Puppet Change Event Types</a:t>
            </a:r>
            <a:endParaRPr lang="en-US" dirty="0"/>
          </a:p>
        </p:txBody>
      </p:sp>
      <p:sp>
        <p:nvSpPr>
          <p:cNvPr id="5" name="Text Placeholder 4"/>
          <p:cNvSpPr>
            <a:spLocks noGrp="1"/>
          </p:cNvSpPr>
          <p:nvPr>
            <p:ph type="body" sz="quarter" idx="13"/>
          </p:nvPr>
        </p:nvSpPr>
        <p:spPr/>
        <p:txBody>
          <a:bodyPr>
            <a:normAutofit/>
          </a:bodyPr>
          <a:lstStyle/>
          <a:p>
            <a:pPr lvl="1"/>
            <a:r>
              <a:rPr lang="en-US" sz="2400" dirty="0"/>
              <a:t>Failure</a:t>
            </a:r>
          </a:p>
          <a:p>
            <a:pPr lvl="1"/>
            <a:r>
              <a:rPr lang="en-US" sz="2400" dirty="0"/>
              <a:t>Corrective Change</a:t>
            </a:r>
          </a:p>
          <a:p>
            <a:pPr lvl="1"/>
            <a:r>
              <a:rPr lang="en-US" sz="2400" dirty="0"/>
              <a:t>Intentional Change</a:t>
            </a:r>
          </a:p>
          <a:p>
            <a:pPr lvl="1"/>
            <a:r>
              <a:rPr lang="en-US" sz="2400" dirty="0"/>
              <a:t>Corrective no-op</a:t>
            </a:r>
          </a:p>
          <a:p>
            <a:pPr lvl="1"/>
            <a:r>
              <a:rPr lang="en-US" sz="2400" dirty="0"/>
              <a:t>Intentional no-op</a:t>
            </a:r>
          </a:p>
          <a:p>
            <a:pPr lvl="1"/>
            <a:r>
              <a:rPr lang="en-US" sz="2400" dirty="0"/>
              <a:t>Skip</a:t>
            </a:r>
          </a:p>
        </p:txBody>
      </p:sp>
    </p:spTree>
    <p:extLst>
      <p:ext uri="{BB962C8B-B14F-4D97-AF65-F5344CB8AC3E}">
        <p14:creationId xmlns:p14="http://schemas.microsoft.com/office/powerpoint/2010/main" val="9008192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Puppet Change Event Types</a:t>
            </a:r>
            <a:endParaRPr lang="en-US" dirty="0"/>
          </a:p>
        </p:txBody>
      </p:sp>
      <p:sp>
        <p:nvSpPr>
          <p:cNvPr id="5" name="Text Placeholder 4"/>
          <p:cNvSpPr>
            <a:spLocks noGrp="1"/>
          </p:cNvSpPr>
          <p:nvPr>
            <p:ph type="body" sz="quarter" idx="13"/>
          </p:nvPr>
        </p:nvSpPr>
        <p:spPr/>
        <p:txBody>
          <a:bodyPr>
            <a:normAutofit/>
          </a:bodyPr>
          <a:lstStyle/>
          <a:p>
            <a:pPr lvl="1"/>
            <a:r>
              <a:rPr lang="en-US" sz="2400" dirty="0">
                <a:solidFill>
                  <a:schemeClr val="accent1"/>
                </a:solidFill>
              </a:rPr>
              <a:t>Failure</a:t>
            </a:r>
          </a:p>
          <a:p>
            <a:pPr lvl="1"/>
            <a:r>
              <a:rPr lang="en-US" sz="2400" dirty="0">
                <a:solidFill>
                  <a:schemeClr val="accent1"/>
                </a:solidFill>
              </a:rPr>
              <a:t>Corrective Change</a:t>
            </a:r>
          </a:p>
          <a:p>
            <a:pPr lvl="1"/>
            <a:r>
              <a:rPr lang="en-US" sz="2400" dirty="0">
                <a:solidFill>
                  <a:schemeClr val="accent1"/>
                </a:solidFill>
              </a:rPr>
              <a:t>Intentional Change</a:t>
            </a:r>
          </a:p>
          <a:p>
            <a:pPr lvl="1"/>
            <a:r>
              <a:rPr lang="en-US" sz="2400" dirty="0"/>
              <a:t>Corrective no-op</a:t>
            </a:r>
          </a:p>
          <a:p>
            <a:pPr lvl="1"/>
            <a:r>
              <a:rPr lang="en-US" sz="2400" dirty="0"/>
              <a:t>Intentional no-op</a:t>
            </a:r>
          </a:p>
          <a:p>
            <a:pPr lvl="1"/>
            <a:r>
              <a:rPr lang="en-US" sz="2400" dirty="0"/>
              <a:t>Skip</a:t>
            </a:r>
          </a:p>
        </p:txBody>
      </p:sp>
    </p:spTree>
    <p:extLst>
      <p:ext uri="{BB962C8B-B14F-4D97-AF65-F5344CB8AC3E}">
        <p14:creationId xmlns:p14="http://schemas.microsoft.com/office/powerpoint/2010/main" val="8594699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Puppet</a:t>
            </a:r>
            <a:endParaRPr lang="en-US" dirty="0"/>
          </a:p>
        </p:txBody>
      </p:sp>
      <p:sp>
        <p:nvSpPr>
          <p:cNvPr id="3" name="Subtitle 2"/>
          <p:cNvSpPr>
            <a:spLocks noGrp="1"/>
          </p:cNvSpPr>
          <p:nvPr>
            <p:ph type="subTitle" idx="1"/>
          </p:nvPr>
        </p:nvSpPr>
        <p:spPr/>
        <p:txBody>
          <a:bodyPr/>
          <a:lstStyle/>
          <a:p>
            <a:r>
              <a:rPr lang="en-US" dirty="0" smtClean="0"/>
              <a:t>Property based change events</a:t>
            </a:r>
            <a:endParaRPr lang="en-US" dirty="0"/>
          </a:p>
        </p:txBody>
      </p:sp>
    </p:spTree>
    <p:extLst>
      <p:ext uri="{BB962C8B-B14F-4D97-AF65-F5344CB8AC3E}">
        <p14:creationId xmlns:p14="http://schemas.microsoft.com/office/powerpoint/2010/main" val="2014487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View Puppet Change Events</a:t>
            </a:r>
            <a:endParaRPr lang="en-US" dirty="0"/>
          </a:p>
        </p:txBody>
      </p:sp>
      <p:sp>
        <p:nvSpPr>
          <p:cNvPr id="5" name="Text Placeholder 4"/>
          <p:cNvSpPr>
            <a:spLocks noGrp="1"/>
          </p:cNvSpPr>
          <p:nvPr>
            <p:ph type="body" sz="quarter" idx="13"/>
          </p:nvPr>
        </p:nvSpPr>
        <p:spPr/>
        <p:txBody>
          <a:bodyPr>
            <a:normAutofit/>
          </a:bodyPr>
          <a:lstStyle/>
          <a:p>
            <a:pPr lvl="1"/>
            <a:r>
              <a:rPr lang="en-US" sz="2800" dirty="0"/>
              <a:t>PE Console to view results</a:t>
            </a:r>
          </a:p>
          <a:p>
            <a:pPr lvl="1"/>
            <a:r>
              <a:rPr lang="en-US" sz="2800" dirty="0"/>
              <a:t>Visual representation of target node status</a:t>
            </a:r>
          </a:p>
          <a:p>
            <a:pPr lvl="1"/>
            <a:r>
              <a:rPr lang="en-US" sz="2800" dirty="0"/>
              <a:t>Detailed information on change status</a:t>
            </a:r>
          </a:p>
        </p:txBody>
      </p:sp>
    </p:spTree>
    <p:extLst>
      <p:ext uri="{BB962C8B-B14F-4D97-AF65-F5344CB8AC3E}">
        <p14:creationId xmlns:p14="http://schemas.microsoft.com/office/powerpoint/2010/main" val="13339189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Puppet Change Reporting</a:t>
            </a:r>
            <a:endParaRPr lang="en-US" dirty="0"/>
          </a:p>
        </p:txBody>
      </p:sp>
      <p:sp>
        <p:nvSpPr>
          <p:cNvPr id="5" name="Text Placeholder 4"/>
          <p:cNvSpPr>
            <a:spLocks noGrp="1"/>
          </p:cNvSpPr>
          <p:nvPr>
            <p:ph type="body" sz="quarter" idx="13"/>
          </p:nvPr>
        </p:nvSpPr>
        <p:spPr>
          <a:xfrm>
            <a:off x="0" y="661720"/>
            <a:ext cx="4297680" cy="4481780"/>
          </a:xfrm>
        </p:spPr>
        <p:txBody>
          <a:bodyPr>
            <a:normAutofit/>
          </a:bodyPr>
          <a:lstStyle/>
          <a:p>
            <a:pPr marL="285750" indent="-285750">
              <a:buFont typeface="Arial" charset="0"/>
              <a:buChar char="•"/>
            </a:pPr>
            <a:r>
              <a:rPr lang="en-US" sz="2400" dirty="0"/>
              <a:t>Entire environment at a glance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044" y="943571"/>
            <a:ext cx="4610100" cy="3479800"/>
          </a:xfrm>
          <a:prstGeom prst="rect">
            <a:avLst/>
          </a:prstGeom>
        </p:spPr>
      </p:pic>
    </p:spTree>
    <p:extLst>
      <p:ext uri="{BB962C8B-B14F-4D97-AF65-F5344CB8AC3E}">
        <p14:creationId xmlns:p14="http://schemas.microsoft.com/office/powerpoint/2010/main" val="7982514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Puppet Change Reporting</a:t>
            </a:r>
            <a:endParaRPr lang="en-US" dirty="0"/>
          </a:p>
        </p:txBody>
      </p:sp>
      <p:sp>
        <p:nvSpPr>
          <p:cNvPr id="5" name="Text Placeholder 4"/>
          <p:cNvSpPr>
            <a:spLocks noGrp="1"/>
          </p:cNvSpPr>
          <p:nvPr>
            <p:ph type="body" sz="quarter" idx="13"/>
          </p:nvPr>
        </p:nvSpPr>
        <p:spPr>
          <a:xfrm>
            <a:off x="0" y="661720"/>
            <a:ext cx="4297680" cy="4481780"/>
          </a:xfrm>
        </p:spPr>
        <p:txBody>
          <a:bodyPr>
            <a:normAutofit/>
          </a:bodyPr>
          <a:lstStyle/>
          <a:p>
            <a:pPr marL="285750" indent="-285750">
              <a:buFont typeface="Arial" charset="0"/>
              <a:buChar char="•"/>
            </a:pPr>
            <a:r>
              <a:rPr lang="en-US" sz="2000" dirty="0"/>
              <a:t>Event summary</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568" y="867460"/>
            <a:ext cx="5830956" cy="3601670"/>
          </a:xfrm>
          <a:prstGeom prst="rect">
            <a:avLst/>
          </a:prstGeom>
        </p:spPr>
      </p:pic>
    </p:spTree>
    <p:extLst>
      <p:ext uri="{BB962C8B-B14F-4D97-AF65-F5344CB8AC3E}">
        <p14:creationId xmlns:p14="http://schemas.microsoft.com/office/powerpoint/2010/main" val="2614353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&gt; </a:t>
            </a:r>
            <a:r>
              <a:rPr lang="en-US" dirty="0" err="1" smtClean="0"/>
              <a:t>whoami</a:t>
            </a:r>
            <a:endParaRPr lang="en-US" dirty="0"/>
          </a:p>
        </p:txBody>
      </p:sp>
      <p:sp>
        <p:nvSpPr>
          <p:cNvPr id="5" name="Text Placeholder 4"/>
          <p:cNvSpPr>
            <a:spLocks noGrp="1"/>
          </p:cNvSpPr>
          <p:nvPr>
            <p:ph type="body" sz="quarter" idx="13"/>
          </p:nvPr>
        </p:nvSpPr>
        <p:spPr>
          <a:xfrm>
            <a:off x="4447761" y="661720"/>
            <a:ext cx="4696238" cy="4481780"/>
          </a:xfrm>
        </p:spPr>
        <p:txBody>
          <a:bodyPr/>
          <a:lstStyle/>
          <a:p>
            <a:pPr lvl="2">
              <a:buFont typeface="Arial" charset="0"/>
              <a:buChar char="•"/>
            </a:pPr>
            <a:endParaRPr lang="en-US" dirty="0"/>
          </a:p>
          <a:p>
            <a:pPr lvl="2">
              <a:buFont typeface="Arial" charset="0"/>
              <a:buChar char="•"/>
            </a:pPr>
            <a:endParaRPr lang="en-US" dirty="0"/>
          </a:p>
          <a:p>
            <a:pPr lvl="2">
              <a:buFont typeface="Arial" charset="0"/>
              <a:buChar char="•"/>
            </a:pPr>
            <a:r>
              <a:rPr lang="en-US" dirty="0">
                <a:hlinkClick r:id="rId3"/>
              </a:rPr>
              <a:t>http://jamespogran.com</a:t>
            </a:r>
            <a:endParaRPr lang="en-US" dirty="0"/>
          </a:p>
          <a:p>
            <a:pPr lvl="2">
              <a:buFont typeface="Arial" charset="0"/>
              <a:buChar char="•"/>
            </a:pPr>
            <a:r>
              <a:rPr lang="en-US" dirty="0" smtClean="0"/>
              <a:t>@ender2025</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2257" y="864703"/>
            <a:ext cx="2885503" cy="3558209"/>
          </a:xfrm>
          <a:prstGeom prst="rect">
            <a:avLst/>
          </a:prstGeom>
        </p:spPr>
      </p:pic>
    </p:spTree>
    <p:extLst>
      <p:ext uri="{BB962C8B-B14F-4D97-AF65-F5344CB8AC3E}">
        <p14:creationId xmlns:p14="http://schemas.microsoft.com/office/powerpoint/2010/main" val="4265443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Puppet Change Reporting</a:t>
            </a:r>
          </a:p>
        </p:txBody>
      </p:sp>
      <p:sp>
        <p:nvSpPr>
          <p:cNvPr id="5" name="Text Placeholder 4"/>
          <p:cNvSpPr>
            <a:spLocks noGrp="1"/>
          </p:cNvSpPr>
          <p:nvPr>
            <p:ph type="body" sz="quarter" idx="13"/>
          </p:nvPr>
        </p:nvSpPr>
        <p:spPr>
          <a:xfrm>
            <a:off x="0" y="661720"/>
            <a:ext cx="4297680" cy="4481780"/>
          </a:xfrm>
        </p:spPr>
        <p:txBody>
          <a:bodyPr>
            <a:normAutofit/>
          </a:bodyPr>
          <a:lstStyle/>
          <a:p>
            <a:pPr marL="285750" indent="-285750">
              <a:buFont typeface="Arial" charset="0"/>
              <a:buChar char="•"/>
            </a:pPr>
            <a:r>
              <a:rPr lang="en-US" sz="2400" dirty="0"/>
              <a:t>Granular </a:t>
            </a:r>
            <a:r>
              <a:rPr lang="en-US" sz="2400" dirty="0" smtClean="0"/>
              <a:t>filtering</a:t>
            </a:r>
            <a:endParaRPr lang="en-US"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116" y="794981"/>
            <a:ext cx="4807226" cy="3422689"/>
          </a:xfrm>
          <a:prstGeom prst="rect">
            <a:avLst/>
          </a:prstGeom>
        </p:spPr>
      </p:pic>
    </p:spTree>
    <p:extLst>
      <p:ext uri="{BB962C8B-B14F-4D97-AF65-F5344CB8AC3E}">
        <p14:creationId xmlns:p14="http://schemas.microsoft.com/office/powerpoint/2010/main" val="7335001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Demo</a:t>
            </a:r>
            <a:endParaRPr lang="en-US" dirty="0"/>
          </a:p>
        </p:txBody>
      </p:sp>
      <p:sp>
        <p:nvSpPr>
          <p:cNvPr id="3" name="Subtitle 2"/>
          <p:cNvSpPr>
            <a:spLocks noGrp="1"/>
          </p:cNvSpPr>
          <p:nvPr>
            <p:ph type="subTitle" idx="1"/>
          </p:nvPr>
        </p:nvSpPr>
        <p:spPr/>
        <p:txBody>
          <a:bodyPr/>
          <a:lstStyle/>
          <a:p>
            <a:r>
              <a:rPr lang="en-US" dirty="0" smtClean="0"/>
              <a:t>Puppet &amp; DSC together</a:t>
            </a:r>
            <a:endParaRPr lang="en-US" dirty="0"/>
          </a:p>
        </p:txBody>
      </p:sp>
    </p:spTree>
    <p:extLst>
      <p:ext uri="{BB962C8B-B14F-4D97-AF65-F5344CB8AC3E}">
        <p14:creationId xmlns:p14="http://schemas.microsoft.com/office/powerpoint/2010/main" val="12979576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&gt; Get-Summary</a:t>
            </a:r>
            <a:endParaRPr lang="en-US" dirty="0"/>
          </a:p>
        </p:txBody>
      </p:sp>
      <p:sp>
        <p:nvSpPr>
          <p:cNvPr id="5" name="Text Placeholder 4"/>
          <p:cNvSpPr>
            <a:spLocks noGrp="1"/>
          </p:cNvSpPr>
          <p:nvPr>
            <p:ph type="body" sz="quarter" idx="13"/>
          </p:nvPr>
        </p:nvSpPr>
        <p:spPr/>
        <p:txBody>
          <a:bodyPr/>
          <a:lstStyle/>
          <a:p>
            <a:pPr marL="0" lvl="1" indent="0">
              <a:buNone/>
            </a:pPr>
            <a:r>
              <a:rPr lang="en-US" dirty="0"/>
              <a:t>Puppet </a:t>
            </a:r>
            <a:r>
              <a:rPr lang="en-US" dirty="0" smtClean="0"/>
              <a:t>provides</a:t>
            </a:r>
          </a:p>
          <a:p>
            <a:pPr marL="0" lvl="1" indent="0">
              <a:buNone/>
            </a:pPr>
            <a:endParaRPr lang="en-US" dirty="0" smtClean="0"/>
          </a:p>
          <a:p>
            <a:pPr lvl="1"/>
            <a:r>
              <a:rPr lang="en-US" dirty="0"/>
              <a:t>A</a:t>
            </a:r>
            <a:r>
              <a:rPr lang="en-US" dirty="0" smtClean="0"/>
              <a:t> </a:t>
            </a:r>
            <a:r>
              <a:rPr lang="en-US" dirty="0"/>
              <a:t>single way to view </a:t>
            </a:r>
            <a:r>
              <a:rPr lang="en-US" dirty="0" smtClean="0"/>
              <a:t>change events across </a:t>
            </a:r>
            <a:r>
              <a:rPr lang="en-US" dirty="0"/>
              <a:t>all </a:t>
            </a:r>
            <a:r>
              <a:rPr lang="en-US" dirty="0" smtClean="0"/>
              <a:t>nodes </a:t>
            </a:r>
            <a:r>
              <a:rPr lang="en-US" dirty="0"/>
              <a:t>without manual effort</a:t>
            </a:r>
          </a:p>
          <a:p>
            <a:pPr lvl="1"/>
            <a:r>
              <a:rPr lang="en-US" dirty="0" smtClean="0"/>
              <a:t>Reports </a:t>
            </a:r>
            <a:r>
              <a:rPr lang="en-US" dirty="0"/>
              <a:t>for most </a:t>
            </a:r>
            <a:r>
              <a:rPr lang="en-US" dirty="0" smtClean="0"/>
              <a:t>use cases built in</a:t>
            </a:r>
            <a:endParaRPr lang="en-US" dirty="0"/>
          </a:p>
          <a:p>
            <a:pPr lvl="1"/>
            <a:r>
              <a:rPr lang="en-US" dirty="0" err="1"/>
              <a:t>Queryable</a:t>
            </a:r>
            <a:r>
              <a:rPr lang="en-US" dirty="0"/>
              <a:t> </a:t>
            </a:r>
            <a:r>
              <a:rPr lang="en-US" dirty="0" smtClean="0"/>
              <a:t>API provides </a:t>
            </a:r>
            <a:r>
              <a:rPr lang="en-US" dirty="0"/>
              <a:t>customized reporting</a:t>
            </a:r>
          </a:p>
          <a:p>
            <a:pPr lvl="1"/>
            <a:r>
              <a:rPr lang="en-US" dirty="0" smtClean="0"/>
              <a:t>Information </a:t>
            </a:r>
            <a:r>
              <a:rPr lang="en-US" dirty="0"/>
              <a:t>collated for you without have to do extra configuration</a:t>
            </a:r>
          </a:p>
          <a:p>
            <a:pPr lvl="2">
              <a:buFont typeface="Arial" charset="0"/>
              <a:buChar char="•"/>
            </a:pPr>
            <a:endParaRPr lang="en-US" dirty="0"/>
          </a:p>
        </p:txBody>
      </p:sp>
    </p:spTree>
    <p:extLst>
      <p:ext uri="{BB962C8B-B14F-4D97-AF65-F5344CB8AC3E}">
        <p14:creationId xmlns:p14="http://schemas.microsoft.com/office/powerpoint/2010/main" val="11993300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&gt; Get-Help -full</a:t>
            </a:r>
            <a:endParaRPr lang="en-US" dirty="0"/>
          </a:p>
        </p:txBody>
      </p:sp>
      <p:sp>
        <p:nvSpPr>
          <p:cNvPr id="5" name="Text Placeholder 4"/>
          <p:cNvSpPr>
            <a:spLocks noGrp="1"/>
          </p:cNvSpPr>
          <p:nvPr>
            <p:ph type="body" sz="quarter" idx="13"/>
          </p:nvPr>
        </p:nvSpPr>
        <p:spPr/>
        <p:txBody>
          <a:bodyPr/>
          <a:lstStyle/>
          <a:p>
            <a:pPr lvl="2">
              <a:buFont typeface="Arial" charset="0"/>
              <a:buChar char="•"/>
            </a:pPr>
            <a:r>
              <a:rPr lang="en-US" sz="1400" dirty="0" smtClean="0"/>
              <a:t>Code available at </a:t>
            </a:r>
            <a:r>
              <a:rPr lang="en-US" sz="1400" dirty="0" smtClean="0">
                <a:hlinkClick r:id="rId3"/>
              </a:rPr>
              <a:t>https</a:t>
            </a:r>
            <a:r>
              <a:rPr lang="en-US" sz="1400" dirty="0">
                <a:hlinkClick r:id="rId3"/>
              </a:rPr>
              <a:t>://</a:t>
            </a:r>
            <a:r>
              <a:rPr lang="en-US" sz="1400" dirty="0" smtClean="0">
                <a:hlinkClick r:id="rId3"/>
              </a:rPr>
              <a:t>github.com/jpogran/presentations/puppetconf/puppetconf2017</a:t>
            </a:r>
            <a:endParaRPr lang="en-US" sz="1400" dirty="0" smtClean="0"/>
          </a:p>
          <a:p>
            <a:pPr lvl="2">
              <a:buFont typeface="Arial" charset="0"/>
              <a:buChar char="•"/>
            </a:pPr>
            <a:r>
              <a:rPr lang="en-US" sz="1400" dirty="0" smtClean="0"/>
              <a:t>Beginners guide to install PE: </a:t>
            </a:r>
            <a:r>
              <a:rPr lang="en-US" sz="1400" dirty="0">
                <a:hlinkClick r:id="rId4"/>
              </a:rPr>
              <a:t>https://</a:t>
            </a:r>
            <a:r>
              <a:rPr lang="en-US" sz="1400" dirty="0" smtClean="0">
                <a:hlinkClick r:id="rId4"/>
              </a:rPr>
              <a:t>puppet.com/blog/how-get-started-puppet-beginners-guide</a:t>
            </a:r>
            <a:endParaRPr lang="en-US" sz="1400" dirty="0" smtClean="0"/>
          </a:p>
          <a:p>
            <a:pPr lvl="2">
              <a:buFont typeface="Arial" charset="0"/>
              <a:buChar char="•"/>
            </a:pPr>
            <a:r>
              <a:rPr lang="en-US" sz="1400" dirty="0" smtClean="0"/>
              <a:t>Windows on the Puppet blog: </a:t>
            </a:r>
            <a:r>
              <a:rPr lang="en-US" sz="1400" dirty="0" smtClean="0">
                <a:hlinkClick r:id="rId5"/>
              </a:rPr>
              <a:t>https</a:t>
            </a:r>
            <a:r>
              <a:rPr lang="en-US" sz="1400" dirty="0">
                <a:hlinkClick r:id="rId5"/>
              </a:rPr>
              <a:t>://</a:t>
            </a:r>
            <a:r>
              <a:rPr lang="en-US" sz="1400" dirty="0" smtClean="0">
                <a:hlinkClick r:id="rId5"/>
              </a:rPr>
              <a:t>puppet.com/blog-tags/windows</a:t>
            </a:r>
            <a:endParaRPr lang="en-US" sz="1400" dirty="0" smtClean="0"/>
          </a:p>
          <a:p>
            <a:pPr lvl="2">
              <a:buFont typeface="Arial" charset="0"/>
              <a:buChar char="•"/>
            </a:pPr>
            <a:r>
              <a:rPr lang="en-US" sz="1400" dirty="0" smtClean="0"/>
              <a:t>Glenn </a:t>
            </a:r>
            <a:r>
              <a:rPr lang="en-US" sz="1400" dirty="0" err="1" smtClean="0"/>
              <a:t>Sarti</a:t>
            </a:r>
            <a:r>
              <a:rPr lang="en-US" sz="1400" dirty="0" smtClean="0"/>
              <a:t> </a:t>
            </a:r>
            <a:r>
              <a:rPr lang="mr-IN" sz="1400" dirty="0" smtClean="0"/>
              <a:t>–</a:t>
            </a:r>
            <a:r>
              <a:rPr lang="en-US" sz="1400" dirty="0" smtClean="0"/>
              <a:t> How to Not Freak out </a:t>
            </a:r>
            <a:r>
              <a:rPr lang="en-US" sz="1400" dirty="0"/>
              <a:t>When you Start Writing Puppet Modules for Windows </a:t>
            </a:r>
            <a:r>
              <a:rPr lang="en-US" sz="1400" dirty="0">
                <a:hlinkClick r:id="rId6"/>
              </a:rPr>
              <a:t>https://youtu.be/9A2-_</a:t>
            </a:r>
            <a:r>
              <a:rPr lang="en-US" sz="1400" dirty="0" smtClean="0">
                <a:hlinkClick r:id="rId6"/>
              </a:rPr>
              <a:t>nPrqfs</a:t>
            </a:r>
            <a:endParaRPr lang="en-US" sz="1400" dirty="0" smtClean="0"/>
          </a:p>
          <a:p>
            <a:pPr lvl="2">
              <a:buFont typeface="Arial" charset="0"/>
              <a:buChar char="•"/>
            </a:pPr>
            <a:endParaRPr lang="en-US" dirty="0" smtClean="0"/>
          </a:p>
          <a:p>
            <a:pPr lvl="2">
              <a:buFont typeface="Arial" charset="0"/>
              <a:buChar char="•"/>
            </a:pPr>
            <a:endParaRPr lang="en-US" dirty="0" smtClean="0"/>
          </a:p>
        </p:txBody>
      </p:sp>
    </p:spTree>
    <p:extLst>
      <p:ext uri="{BB962C8B-B14F-4D97-AF65-F5344CB8AC3E}">
        <p14:creationId xmlns:p14="http://schemas.microsoft.com/office/powerpoint/2010/main" val="4014830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smtClean="0"/>
              <a:t>Thanks for listening!</a:t>
            </a:r>
            <a:endParaRPr lang="en-US" dirty="0"/>
          </a:p>
        </p:txBody>
      </p:sp>
    </p:spTree>
    <p:extLst>
      <p:ext uri="{BB962C8B-B14F-4D97-AF65-F5344CB8AC3E}">
        <p14:creationId xmlns:p14="http://schemas.microsoft.com/office/powerpoint/2010/main" val="769026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645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918587"/>
            <a:ext cx="9144000" cy="470898"/>
          </a:xfrm>
        </p:spPr>
        <p:txBody>
          <a:bodyPr/>
          <a:lstStyle/>
          <a:p>
            <a:r>
              <a:rPr lang="en-US" dirty="0" smtClean="0"/>
              <a:t>Change Reporting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871035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Change Reporting</a:t>
            </a:r>
            <a:endParaRPr lang="en-US" dirty="0"/>
          </a:p>
        </p:txBody>
      </p:sp>
      <p:sp>
        <p:nvSpPr>
          <p:cNvPr id="3" name="Subtitle 2"/>
          <p:cNvSpPr>
            <a:spLocks noGrp="1"/>
          </p:cNvSpPr>
          <p:nvPr>
            <p:ph type="subTitle" idx="1"/>
          </p:nvPr>
        </p:nvSpPr>
        <p:spPr/>
        <p:txBody>
          <a:bodyPr/>
          <a:lstStyle/>
          <a:p>
            <a:r>
              <a:rPr lang="en-US" dirty="0" smtClean="0"/>
              <a:t>Why is it important?</a:t>
            </a:r>
            <a:endParaRPr lang="en-US" dirty="0"/>
          </a:p>
        </p:txBody>
      </p:sp>
    </p:spTree>
    <p:extLst>
      <p:ext uri="{BB962C8B-B14F-4D97-AF65-F5344CB8AC3E}">
        <p14:creationId xmlns:p14="http://schemas.microsoft.com/office/powerpoint/2010/main" val="10901191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t="12514" b="12514"/>
          <a:stretch>
            <a:fillRect/>
          </a:stretch>
        </p:blipFill>
        <p:spPr>
          <a:xfrm>
            <a:off x="0" y="0"/>
            <a:ext cx="9126666" cy="5143500"/>
          </a:xfrm>
        </p:spPr>
      </p:pic>
    </p:spTree>
    <p:extLst>
      <p:ext uri="{BB962C8B-B14F-4D97-AF65-F5344CB8AC3E}">
        <p14:creationId xmlns:p14="http://schemas.microsoft.com/office/powerpoint/2010/main" val="18475965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Change Reporting</a:t>
            </a:r>
            <a:endParaRPr lang="en-US" dirty="0"/>
          </a:p>
        </p:txBody>
      </p:sp>
      <p:sp>
        <p:nvSpPr>
          <p:cNvPr id="3" name="Subtitle 2"/>
          <p:cNvSpPr>
            <a:spLocks noGrp="1"/>
          </p:cNvSpPr>
          <p:nvPr>
            <p:ph type="subTitle" idx="1"/>
          </p:nvPr>
        </p:nvSpPr>
        <p:spPr/>
        <p:txBody>
          <a:bodyPr/>
          <a:lstStyle/>
          <a:p>
            <a:r>
              <a:rPr lang="en-US" dirty="0" smtClean="0"/>
              <a:t>Knowledge is power</a:t>
            </a:r>
            <a:endParaRPr lang="en-US" dirty="0"/>
          </a:p>
        </p:txBody>
      </p:sp>
    </p:spTree>
    <p:extLst>
      <p:ext uri="{BB962C8B-B14F-4D97-AF65-F5344CB8AC3E}">
        <p14:creationId xmlns:p14="http://schemas.microsoft.com/office/powerpoint/2010/main" val="2403180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3" descr="nov-2015-marketing-2-103.jpg"/>
          <p:cNvPicPr>
            <a:picLocks noGrp="1" noChangeAspect="1"/>
          </p:cNvPicPr>
          <p:nvPr>
            <p:ph type="pic" sz="quarter" idx="17"/>
          </p:nvPr>
        </p:nvPicPr>
        <p:blipFill>
          <a:blip r:embed="rId3">
            <a:alphaModFix amt="30000"/>
            <a:extLst>
              <a:ext uri="{28A0092B-C50C-407E-A947-70E740481C1C}">
                <a14:useLocalDpi xmlns:a14="http://schemas.microsoft.com/office/drawing/2010/main" val="0"/>
              </a:ext>
            </a:extLst>
          </a:blip>
          <a:srcRect t="7724" b="7724"/>
          <a:stretch>
            <a:fillRect/>
          </a:stretch>
        </p:blipFill>
        <p:spPr/>
      </p:pic>
      <p:grpSp>
        <p:nvGrpSpPr>
          <p:cNvPr id="3" name="Group 2"/>
          <p:cNvGrpSpPr/>
          <p:nvPr/>
        </p:nvGrpSpPr>
        <p:grpSpPr>
          <a:xfrm>
            <a:off x="-160425" y="699366"/>
            <a:ext cx="4945785" cy="3487699"/>
            <a:chOff x="-160425" y="699366"/>
            <a:chExt cx="4945785" cy="3487699"/>
          </a:xfrm>
        </p:grpSpPr>
        <p:sp>
          <p:nvSpPr>
            <p:cNvPr id="4" name="TextBox 3"/>
            <p:cNvSpPr txBox="1"/>
            <p:nvPr/>
          </p:nvSpPr>
          <p:spPr>
            <a:xfrm>
              <a:off x="479180" y="2771293"/>
              <a:ext cx="4306180" cy="892552"/>
            </a:xfrm>
            <a:prstGeom prst="rect">
              <a:avLst/>
            </a:prstGeom>
            <a:noFill/>
          </p:spPr>
          <p:txBody>
            <a:bodyPr wrap="square" rtlCol="0">
              <a:spAutoFit/>
            </a:bodyPr>
            <a:lstStyle/>
            <a:p>
              <a:pPr lvl="0"/>
              <a:r>
                <a:rPr lang="en-US" sz="2600" b="1" dirty="0" smtClean="0">
                  <a:solidFill>
                    <a:schemeClr val="bg1"/>
                  </a:solidFill>
                  <a:cs typeface="Arial"/>
                  <a:sym typeface="Helvetica Neue"/>
                </a:rPr>
                <a:t>More frequent</a:t>
              </a:r>
            </a:p>
            <a:p>
              <a:pPr lvl="0"/>
              <a:r>
                <a:rPr lang="en-US" sz="2600" b="1" dirty="0" smtClean="0">
                  <a:solidFill>
                    <a:schemeClr val="bg1"/>
                  </a:solidFill>
                  <a:cs typeface="Arial"/>
                  <a:sym typeface="Helvetica Neue"/>
                </a:rPr>
                <a:t>Code deployments</a:t>
              </a:r>
            </a:p>
          </p:txBody>
        </p:sp>
        <p:sp>
          <p:nvSpPr>
            <p:cNvPr id="5" name="TextBox 4"/>
            <p:cNvSpPr txBox="1"/>
            <p:nvPr/>
          </p:nvSpPr>
          <p:spPr>
            <a:xfrm>
              <a:off x="-160425" y="699366"/>
              <a:ext cx="4256507" cy="2400657"/>
            </a:xfrm>
            <a:prstGeom prst="rect">
              <a:avLst/>
            </a:prstGeom>
            <a:noFill/>
          </p:spPr>
          <p:txBody>
            <a:bodyPr wrap="square" rtlCol="0">
              <a:spAutoFit/>
            </a:bodyPr>
            <a:lstStyle/>
            <a:p>
              <a:pPr algn="ctr"/>
              <a:r>
                <a:rPr lang="en-US" sz="15000" b="1" kern="0" spc="-610" dirty="0" smtClean="0">
                  <a:solidFill>
                    <a:srgbClr val="FFAD1A"/>
                  </a:solidFill>
                </a:rPr>
                <a:t>46x</a:t>
              </a:r>
            </a:p>
          </p:txBody>
        </p:sp>
        <p:sp>
          <p:nvSpPr>
            <p:cNvPr id="6" name="TextBox 5"/>
            <p:cNvSpPr txBox="1"/>
            <p:nvPr/>
          </p:nvSpPr>
          <p:spPr>
            <a:xfrm>
              <a:off x="479180" y="3663845"/>
              <a:ext cx="4306180" cy="523220"/>
            </a:xfrm>
            <a:prstGeom prst="rect">
              <a:avLst/>
            </a:prstGeom>
            <a:noFill/>
          </p:spPr>
          <p:txBody>
            <a:bodyPr wrap="square" rtlCol="0">
              <a:spAutoFit/>
            </a:bodyPr>
            <a:lstStyle/>
            <a:p>
              <a:pPr lvl="0"/>
              <a:r>
                <a:rPr lang="en-US" sz="1400" b="1" dirty="0" smtClean="0">
                  <a:solidFill>
                    <a:schemeClr val="bg1"/>
                  </a:solidFill>
                  <a:cs typeface="Arial"/>
                  <a:sym typeface="Helvetica Neue"/>
                </a:rPr>
                <a:t>That’s the difference between multiple </a:t>
              </a:r>
              <a:br>
                <a:rPr lang="en-US" sz="1400" b="1" dirty="0" smtClean="0">
                  <a:solidFill>
                    <a:schemeClr val="bg1"/>
                  </a:solidFill>
                  <a:cs typeface="Arial"/>
                  <a:sym typeface="Helvetica Neue"/>
                </a:rPr>
              </a:br>
              <a:r>
                <a:rPr lang="en-US" sz="1400" b="1" dirty="0" smtClean="0">
                  <a:solidFill>
                    <a:schemeClr val="bg1"/>
                  </a:solidFill>
                  <a:cs typeface="Arial"/>
                  <a:sym typeface="Helvetica Neue"/>
                </a:rPr>
                <a:t>times per day and once a week or less.</a:t>
              </a:r>
            </a:p>
          </p:txBody>
        </p:sp>
      </p:grpSp>
      <p:grpSp>
        <p:nvGrpSpPr>
          <p:cNvPr id="7" name="Group 6"/>
          <p:cNvGrpSpPr/>
          <p:nvPr/>
        </p:nvGrpSpPr>
        <p:grpSpPr>
          <a:xfrm>
            <a:off x="4441522" y="709526"/>
            <a:ext cx="4357038" cy="3477539"/>
            <a:chOff x="4441522" y="709526"/>
            <a:chExt cx="4357038" cy="3477539"/>
          </a:xfrm>
        </p:grpSpPr>
        <p:sp>
          <p:nvSpPr>
            <p:cNvPr id="8" name="TextBox 7"/>
            <p:cNvSpPr txBox="1"/>
            <p:nvPr/>
          </p:nvSpPr>
          <p:spPr>
            <a:xfrm>
              <a:off x="4492380" y="2771293"/>
              <a:ext cx="4306180" cy="1292662"/>
            </a:xfrm>
            <a:prstGeom prst="rect">
              <a:avLst/>
            </a:prstGeom>
            <a:noFill/>
          </p:spPr>
          <p:txBody>
            <a:bodyPr wrap="square" rtlCol="0">
              <a:spAutoFit/>
            </a:bodyPr>
            <a:lstStyle/>
            <a:p>
              <a:pPr lvl="0"/>
              <a:r>
                <a:rPr lang="en-US" sz="2600" b="1" dirty="0" smtClean="0">
                  <a:solidFill>
                    <a:schemeClr val="bg1"/>
                  </a:solidFill>
                  <a:cs typeface="Arial"/>
                  <a:sym typeface="Helvetica Neue"/>
                </a:rPr>
                <a:t>Faster </a:t>
              </a:r>
              <a:r>
                <a:rPr lang="en-US" sz="2600" b="1" dirty="0">
                  <a:solidFill>
                    <a:schemeClr val="bg1"/>
                  </a:solidFill>
                  <a:cs typeface="Arial"/>
                  <a:sym typeface="Helvetica Neue"/>
                </a:rPr>
                <a:t>lead time from commit to deploy</a:t>
              </a:r>
              <a:endParaRPr lang="en-US" sz="2600" b="1" dirty="0" smtClean="0">
                <a:solidFill>
                  <a:schemeClr val="bg1"/>
                </a:solidFill>
                <a:cs typeface="Arial"/>
                <a:sym typeface="Helvetica Neue"/>
              </a:endParaRPr>
            </a:p>
          </p:txBody>
        </p:sp>
        <p:sp>
          <p:nvSpPr>
            <p:cNvPr id="9" name="TextBox 8"/>
            <p:cNvSpPr txBox="1"/>
            <p:nvPr/>
          </p:nvSpPr>
          <p:spPr>
            <a:xfrm>
              <a:off x="4441522" y="709526"/>
              <a:ext cx="4256507" cy="2400657"/>
            </a:xfrm>
            <a:prstGeom prst="rect">
              <a:avLst/>
            </a:prstGeom>
            <a:noFill/>
          </p:spPr>
          <p:txBody>
            <a:bodyPr wrap="square" rtlCol="0">
              <a:spAutoFit/>
            </a:bodyPr>
            <a:lstStyle/>
            <a:p>
              <a:pPr algn="ctr"/>
              <a:r>
                <a:rPr lang="en-US" sz="15000" b="1" kern="0" spc="-500" dirty="0" smtClean="0">
                  <a:solidFill>
                    <a:srgbClr val="FFAD1A"/>
                  </a:solidFill>
                </a:rPr>
                <a:t>44</a:t>
              </a:r>
              <a:r>
                <a:rPr lang="en-US" sz="15000" b="1" kern="0" spc="-610" dirty="0" smtClean="0">
                  <a:solidFill>
                    <a:srgbClr val="FFAD1A"/>
                  </a:solidFill>
                </a:rPr>
                <a:t>0x</a:t>
              </a:r>
            </a:p>
          </p:txBody>
        </p:sp>
        <p:sp>
          <p:nvSpPr>
            <p:cNvPr id="10" name="TextBox 9"/>
            <p:cNvSpPr txBox="1"/>
            <p:nvPr/>
          </p:nvSpPr>
          <p:spPr>
            <a:xfrm>
              <a:off x="4492380" y="3663845"/>
              <a:ext cx="4306180" cy="523220"/>
            </a:xfrm>
            <a:prstGeom prst="rect">
              <a:avLst/>
            </a:prstGeom>
            <a:noFill/>
          </p:spPr>
          <p:txBody>
            <a:bodyPr wrap="square" rtlCol="0">
              <a:spAutoFit/>
            </a:bodyPr>
            <a:lstStyle/>
            <a:p>
              <a:pPr lvl="0"/>
              <a:r>
                <a:rPr lang="en-US" sz="1400" b="1" dirty="0">
                  <a:solidFill>
                    <a:schemeClr val="bg1"/>
                  </a:solidFill>
                  <a:cs typeface="Arial"/>
                  <a:sym typeface="Helvetica Neue"/>
                </a:rPr>
                <a:t>That’s the difference between less </a:t>
              </a:r>
              <a:r>
                <a:rPr lang="en-US" sz="1400" b="1" dirty="0" smtClean="0">
                  <a:solidFill>
                    <a:schemeClr val="bg1"/>
                  </a:solidFill>
                  <a:cs typeface="Arial"/>
                  <a:sym typeface="Helvetica Neue"/>
                </a:rPr>
                <a:t>than</a:t>
              </a:r>
              <a:br>
                <a:rPr lang="en-US" sz="1400" b="1" dirty="0" smtClean="0">
                  <a:solidFill>
                    <a:schemeClr val="bg1"/>
                  </a:solidFill>
                  <a:cs typeface="Arial"/>
                  <a:sym typeface="Helvetica Neue"/>
                </a:rPr>
              </a:br>
              <a:r>
                <a:rPr lang="en-US" sz="1400" b="1" dirty="0" smtClean="0">
                  <a:solidFill>
                    <a:schemeClr val="bg1"/>
                  </a:solidFill>
                  <a:cs typeface="Arial"/>
                  <a:sym typeface="Helvetica Neue"/>
                </a:rPr>
                <a:t>an </a:t>
              </a:r>
              <a:r>
                <a:rPr lang="en-US" sz="1400" b="1" dirty="0">
                  <a:solidFill>
                    <a:schemeClr val="bg1"/>
                  </a:solidFill>
                  <a:cs typeface="Arial"/>
                  <a:sym typeface="Helvetica Neue"/>
                </a:rPr>
                <a:t>hour and more than a week.</a:t>
              </a:r>
            </a:p>
          </p:txBody>
        </p:sp>
      </p:grpSp>
      <p:pic>
        <p:nvPicPr>
          <p:cNvPr id="12" name="Shape 6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ext uri="{BB962C8B-B14F-4D97-AF65-F5344CB8AC3E}">
        <p14:creationId xmlns:p14="http://schemas.microsoft.com/office/powerpoint/2010/main" val="1682220601"/>
      </p:ext>
    </p:extLst>
  </p:cSld>
  <p:clrMapOvr>
    <a:masterClrMapping/>
  </p:clrMapOvr>
  <p:timing>
    <p:tnLst>
      <p:par>
        <p:cTn id="1" dur="indefinite" restart="never" nodeType="tmRoot"/>
      </p:par>
    </p:tnLst>
  </p:timing>
</p:sld>
</file>

<file path=ppt/theme/theme1.xml><?xml version="1.0" encoding="utf-8"?>
<a:theme xmlns:a="http://schemas.openxmlformats.org/drawingml/2006/main" name="Puppet-Presentation-Template">
  <a:themeElements>
    <a:clrScheme name="Puppet 2016 1">
      <a:dk1>
        <a:sysClr val="windowText" lastClr="000000"/>
      </a:dk1>
      <a:lt1>
        <a:srgbClr val="FFFFFF"/>
      </a:lt1>
      <a:dk2>
        <a:srgbClr val="212121"/>
      </a:dk2>
      <a:lt2>
        <a:srgbClr val="FFFFFF"/>
      </a:lt2>
      <a:accent1>
        <a:srgbClr val="FFAD1A"/>
      </a:accent1>
      <a:accent2>
        <a:srgbClr val="212121"/>
      </a:accent2>
      <a:accent3>
        <a:srgbClr val="FFD86E"/>
      </a:accent3>
      <a:accent4>
        <a:srgbClr val="808080"/>
      </a:accent4>
      <a:accent5>
        <a:srgbClr val="BFBFBF"/>
      </a:accent5>
      <a:accent6>
        <a:srgbClr val="3880FF"/>
      </a:accent6>
      <a:hlink>
        <a:srgbClr val="3880FF"/>
      </a:hlink>
      <a:folHlink>
        <a:srgbClr val="D6370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AD1A"/>
        </a:solidFill>
        <a:ln>
          <a:noFill/>
        </a:ln>
        <a:effectLst/>
      </a:spPr>
      <a:bodyPr rtlCol="0" anchor="ctr"/>
      <a:lstStyle>
        <a:defPPr algn="ctr">
          <a:defRPr>
            <a:solidFill>
              <a:srgbClr val="FFAD1A"/>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sz="1400" dirty="0" err="1"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27766</TotalTime>
  <Words>3312</Words>
  <Application>Microsoft Macintosh PowerPoint</Application>
  <PresentationFormat>On-screen Show (16:9)</PresentationFormat>
  <Paragraphs>444</Paragraphs>
  <Slides>45</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Calibri</vt:lpstr>
      <vt:lpstr>Helvetica Neue</vt:lpstr>
      <vt:lpstr>Lucida Grande</vt:lpstr>
      <vt:lpstr>LucidaGrande</vt:lpstr>
      <vt:lpstr>Mangal</vt:lpstr>
      <vt:lpstr>Wingdings</vt:lpstr>
      <vt:lpstr>Arial</vt:lpstr>
      <vt:lpstr>Puppet-Presentation-Template</vt:lpstr>
      <vt:lpstr>Using Puppet and DSC  to Report on Environment Change</vt:lpstr>
      <vt:lpstr>&gt; Get-Agenda</vt:lpstr>
      <vt:lpstr>&gt; whoami</vt:lpstr>
      <vt:lpstr>&gt; whoami</vt:lpstr>
      <vt:lpstr>Change Reporting</vt:lpstr>
      <vt:lpstr>Change Reporting</vt:lpstr>
      <vt:lpstr>PowerPoint Presentation</vt:lpstr>
      <vt:lpstr>Change Reporting</vt:lpstr>
      <vt:lpstr>PowerPoint Presentation</vt:lpstr>
      <vt:lpstr>PowerPoint Presentation</vt:lpstr>
      <vt:lpstr>Change Reporting</vt:lpstr>
      <vt:lpstr>Change Reporting</vt:lpstr>
      <vt:lpstr>Change Reporting</vt:lpstr>
      <vt:lpstr>PowerPoint Presentation</vt:lpstr>
      <vt:lpstr>DSC Change Reporting</vt:lpstr>
      <vt:lpstr>PowerShell DSC</vt:lpstr>
      <vt:lpstr>PowerShell DSC Primer</vt:lpstr>
      <vt:lpstr>PowerPoint Presentation</vt:lpstr>
      <vt:lpstr>PowerPoint Presentation</vt:lpstr>
      <vt:lpstr>PowerPoint Presentation</vt:lpstr>
      <vt:lpstr>DSC Deployment Modes</vt:lpstr>
      <vt:lpstr>DSC Deployment Modes</vt:lpstr>
      <vt:lpstr>DSC Change Event Types</vt:lpstr>
      <vt:lpstr>DSC Change Event Types</vt:lpstr>
      <vt:lpstr>PowerShell DSC</vt:lpstr>
      <vt:lpstr>Getting DSC Change Events</vt:lpstr>
      <vt:lpstr>Demo</vt:lpstr>
      <vt:lpstr>Puppet Change Reporting</vt:lpstr>
      <vt:lpstr>Puppet</vt:lpstr>
      <vt:lpstr>Puppet Primer</vt:lpstr>
      <vt:lpstr>PowerPoint Presentation</vt:lpstr>
      <vt:lpstr>PowerPoint Presentation</vt:lpstr>
      <vt:lpstr>Puppet Enterprise Deployment Modes</vt:lpstr>
      <vt:lpstr>Puppet Change Event Types</vt:lpstr>
      <vt:lpstr>Puppet Change Event Types</vt:lpstr>
      <vt:lpstr>Puppet</vt:lpstr>
      <vt:lpstr>View Puppet Change Events</vt:lpstr>
      <vt:lpstr>Puppet Change Reporting</vt:lpstr>
      <vt:lpstr>Puppet Change Reporting</vt:lpstr>
      <vt:lpstr>Puppet Change Reporting</vt:lpstr>
      <vt:lpstr>Demo</vt:lpstr>
      <vt:lpstr>&gt; Get-Summary</vt:lpstr>
      <vt:lpstr>&gt; Get-Help -full</vt:lpstr>
      <vt:lpstr>Questions?</vt:lpstr>
      <vt:lpstr>PowerPoint Presentation</vt:lpstr>
    </vt:vector>
  </TitlesOfParts>
  <Manager/>
  <Company>Puppet</Company>
  <LinksUpToDate>false</LinksUpToDate>
  <SharedDoc>false</SharedDoc>
  <HyperlinkBase/>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Puppet Sales Deck</dc:title>
  <dc:subject/>
  <dc:creator>Jake Trudell</dc:creator>
  <cp:keywords/>
  <dc:description/>
  <cp:lastModifiedBy>James Pogran</cp:lastModifiedBy>
  <cp:revision>1117</cp:revision>
  <cp:lastPrinted>2017-05-09T21:30:09Z</cp:lastPrinted>
  <dcterms:created xsi:type="dcterms:W3CDTF">2016-03-04T08:22:17Z</dcterms:created>
  <dcterms:modified xsi:type="dcterms:W3CDTF">2017-10-11T21:30:50Z</dcterms:modified>
  <cp:category/>
</cp:coreProperties>
</file>